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792" r:id="rId5"/>
  </p:sldMasterIdLst>
  <p:notesMasterIdLst>
    <p:notesMasterId r:id="rId10"/>
  </p:notesMasterIdLst>
  <p:handoutMasterIdLst>
    <p:handoutMasterId r:id="rId11"/>
  </p:handoutMasterIdLst>
  <p:sldIdLst>
    <p:sldId id="257" r:id="rId6"/>
    <p:sldId id="405" r:id="rId7"/>
    <p:sldId id="614" r:id="rId8"/>
    <p:sldId id="638" r:id="rId9"/>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ne Johansson" initials="SJ" lastIdx="5" clrIdx="0">
    <p:extLst>
      <p:ext uri="{19B8F6BF-5375-455C-9EA6-DF929625EA0E}">
        <p15:presenceInfo xmlns:p15="http://schemas.microsoft.com/office/powerpoint/2012/main" userId="S-1-5-21-2065753588-3093254513-2873086428-162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A3AA"/>
    <a:srgbClr val="E818AD"/>
    <a:srgbClr val="FF0066"/>
    <a:srgbClr val="00297A"/>
    <a:srgbClr val="0D078D"/>
    <a:srgbClr val="767674"/>
    <a:srgbClr val="FFBDD5"/>
    <a:srgbClr val="FFD7AF"/>
    <a:srgbClr val="FFD1A3"/>
    <a:srgbClr val="6C6C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6305" autoAdjust="0"/>
  </p:normalViewPr>
  <p:slideViewPr>
    <p:cSldViewPr snapToGrid="0" snapToObjects="1" showGuides="1">
      <p:cViewPr varScale="1">
        <p:scale>
          <a:sx n="114" d="100"/>
          <a:sy n="114" d="100"/>
        </p:scale>
        <p:origin x="468" y="8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snapToObjects="1" showGuides="1">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sv-SE" dirty="0"/>
              <a:t>Bygglov</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3.5715873353668631E-2"/>
          <c:y val="9.2171735484449416E-2"/>
          <c:w val="0.9210408834030881"/>
          <c:h val="0.79234795524426838"/>
        </c:manualLayout>
      </c:layout>
      <c:barChart>
        <c:barDir val="col"/>
        <c:grouping val="clustered"/>
        <c:varyColors val="0"/>
        <c:ser>
          <c:idx val="0"/>
          <c:order val="0"/>
          <c:tx>
            <c:strRef>
              <c:f>Blad1!$B$1</c:f>
              <c:strCache>
                <c:ptCount val="1"/>
                <c:pt idx="0">
                  <c:v>Mindre bra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4"/>
                <c:pt idx="0">
                  <c:v>Samarbete</c:v>
                </c:pt>
                <c:pt idx="1">
                  <c:v>Information</c:v>
                </c:pt>
                <c:pt idx="2">
                  <c:v>Bemötande</c:v>
                </c:pt>
                <c:pt idx="3">
                  <c:v>Nöjdhet</c:v>
                </c:pt>
              </c:strCache>
            </c:strRef>
          </c:cat>
          <c:val>
            <c:numRef>
              <c:f>Blad1!$B$2:$B$6</c:f>
              <c:numCache>
                <c:formatCode>General</c:formatCode>
                <c:ptCount val="5"/>
                <c:pt idx="0">
                  <c:v>6</c:v>
                </c:pt>
                <c:pt idx="1">
                  <c:v>3</c:v>
                </c:pt>
                <c:pt idx="2">
                  <c:v>4</c:v>
                </c:pt>
                <c:pt idx="3">
                  <c:v>6</c:v>
                </c:pt>
              </c:numCache>
            </c:numRef>
          </c:val>
          <c:extLst>
            <c:ext xmlns:c16="http://schemas.microsoft.com/office/drawing/2014/chart" uri="{C3380CC4-5D6E-409C-BE32-E72D297353CC}">
              <c16:uniqueId val="{00000000-C982-43D7-A218-C8675351F7A0}"/>
            </c:ext>
          </c:extLst>
        </c:ser>
        <c:ser>
          <c:idx val="1"/>
          <c:order val="1"/>
          <c:tx>
            <c:strRef>
              <c:f>Blad1!$C$1</c:f>
              <c:strCache>
                <c:ptCount val="1"/>
                <c:pt idx="0">
                  <c:v>Bra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4"/>
                <c:pt idx="0">
                  <c:v>Samarbete</c:v>
                </c:pt>
                <c:pt idx="1">
                  <c:v>Information</c:v>
                </c:pt>
                <c:pt idx="2">
                  <c:v>Bemötande</c:v>
                </c:pt>
                <c:pt idx="3">
                  <c:v>Nöjdhet</c:v>
                </c:pt>
              </c:strCache>
            </c:strRef>
          </c:cat>
          <c:val>
            <c:numRef>
              <c:f>Blad1!$C$2:$C$6</c:f>
              <c:numCache>
                <c:formatCode>General</c:formatCode>
                <c:ptCount val="5"/>
                <c:pt idx="0">
                  <c:v>31</c:v>
                </c:pt>
                <c:pt idx="1">
                  <c:v>42</c:v>
                </c:pt>
                <c:pt idx="2">
                  <c:v>31</c:v>
                </c:pt>
                <c:pt idx="3">
                  <c:v>35</c:v>
                </c:pt>
              </c:numCache>
            </c:numRef>
          </c:val>
          <c:extLst>
            <c:ext xmlns:c16="http://schemas.microsoft.com/office/drawing/2014/chart" uri="{C3380CC4-5D6E-409C-BE32-E72D297353CC}">
              <c16:uniqueId val="{00000001-C982-43D7-A218-C8675351F7A0}"/>
            </c:ext>
          </c:extLst>
        </c:ser>
        <c:ser>
          <c:idx val="2"/>
          <c:order val="2"/>
          <c:tx>
            <c:strRef>
              <c:f>Blad1!$D$1</c:f>
              <c:strCache>
                <c:ptCount val="1"/>
                <c:pt idx="0">
                  <c:v>Mycket bra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4"/>
                <c:pt idx="0">
                  <c:v>Samarbete</c:v>
                </c:pt>
                <c:pt idx="1">
                  <c:v>Information</c:v>
                </c:pt>
                <c:pt idx="2">
                  <c:v>Bemötande</c:v>
                </c:pt>
                <c:pt idx="3">
                  <c:v>Nöjdhet</c:v>
                </c:pt>
              </c:strCache>
            </c:strRef>
          </c:cat>
          <c:val>
            <c:numRef>
              <c:f>Blad1!$D$2:$D$6</c:f>
              <c:numCache>
                <c:formatCode>General</c:formatCode>
                <c:ptCount val="5"/>
                <c:pt idx="0">
                  <c:v>46</c:v>
                </c:pt>
                <c:pt idx="1">
                  <c:v>38</c:v>
                </c:pt>
                <c:pt idx="2">
                  <c:v>48</c:v>
                </c:pt>
                <c:pt idx="3">
                  <c:v>42</c:v>
                </c:pt>
              </c:numCache>
            </c:numRef>
          </c:val>
          <c:extLst>
            <c:ext xmlns:c16="http://schemas.microsoft.com/office/drawing/2014/chart" uri="{C3380CC4-5D6E-409C-BE32-E72D297353CC}">
              <c16:uniqueId val="{00000002-C982-43D7-A218-C8675351F7A0}"/>
            </c:ext>
          </c:extLst>
        </c:ser>
        <c:dLbls>
          <c:showLegendKey val="0"/>
          <c:showVal val="0"/>
          <c:showCatName val="0"/>
          <c:showSerName val="0"/>
          <c:showPercent val="0"/>
          <c:showBubbleSize val="0"/>
        </c:dLbls>
        <c:gapWidth val="219"/>
        <c:overlap val="-27"/>
        <c:axId val="447715184"/>
        <c:axId val="594237064"/>
      </c:barChart>
      <c:catAx>
        <c:axId val="447715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594237064"/>
        <c:crosses val="autoZero"/>
        <c:auto val="1"/>
        <c:lblAlgn val="ctr"/>
        <c:lblOffset val="100"/>
        <c:noMultiLvlLbl val="0"/>
      </c:catAx>
      <c:valAx>
        <c:axId val="5942370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447715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0.63874</cdr:x>
      <cdr:y>0.11303</cdr:y>
    </cdr:from>
    <cdr:to>
      <cdr:x>0.95496</cdr:x>
      <cdr:y>0.19623</cdr:y>
    </cdr:to>
    <cdr:sp macro="" textlink="">
      <cdr:nvSpPr>
        <cdr:cNvPr id="2" name="textruta 1">
          <a:extLst xmlns:a="http://schemas.openxmlformats.org/drawingml/2006/main">
            <a:ext uri="{FF2B5EF4-FFF2-40B4-BE49-F238E27FC236}">
              <a16:creationId xmlns:a16="http://schemas.microsoft.com/office/drawing/2014/main" id="{3F37FBCE-6195-48C4-B47D-79FD4CF1A724}"/>
            </a:ext>
          </a:extLst>
        </cdr:cNvPr>
        <cdr:cNvSpPr txBox="1"/>
      </cdr:nvSpPr>
      <cdr:spPr>
        <a:xfrm xmlns:a="http://schemas.openxmlformats.org/drawingml/2006/main">
          <a:off x="6753225" y="685799"/>
          <a:ext cx="3343276" cy="5048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sv-SE" sz="2000" dirty="0"/>
            <a:t>83 svar av 110 företag</a:t>
          </a:r>
        </a:p>
      </cdr:txBody>
    </cdr:sp>
  </cdr:relSizeAnchor>
</c:userShapes>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Platshållare för sidfo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C54A48A-15DB-486B-8EDF-071EF888C9FA}" type="slidenum">
              <a:rPr lang="sv-SE" smtClean="0"/>
              <a:t>‹#›</a:t>
            </a:fld>
            <a:endParaRPr lang="sv-SE"/>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2940" y="186528"/>
            <a:ext cx="492967" cy="623056"/>
          </a:xfrm>
          <a:prstGeom prst="rect">
            <a:avLst/>
          </a:prstGeom>
        </p:spPr>
      </p:pic>
      <p:sp>
        <p:nvSpPr>
          <p:cNvPr id="7" name="Platshållare för datum 6"/>
          <p:cNvSpPr>
            <a:spLocks noGrp="1"/>
          </p:cNvSpPr>
          <p:nvPr>
            <p:ph type="dt" sz="quarter" idx="1"/>
          </p:nvPr>
        </p:nvSpPr>
        <p:spPr>
          <a:xfrm>
            <a:off x="154274" y="186528"/>
            <a:ext cx="3143323" cy="403013"/>
          </a:xfrm>
          <a:prstGeom prst="rect">
            <a:avLst/>
          </a:prstGeom>
        </p:spPr>
        <p:txBody>
          <a:bodyPr vert="horz" lIns="91440" tIns="45720" rIns="91440" bIns="45720" rtlCol="0"/>
          <a:lstStyle>
            <a:lvl1pPr algn="r">
              <a:defRPr sz="1200"/>
            </a:lvl1pPr>
          </a:lstStyle>
          <a:p>
            <a:pPr algn="l"/>
            <a:fld id="{C5EFC694-610F-4EBB-A7A1-F373CBB5F4F0}" type="datetimeFigureOut">
              <a:rPr lang="sv-SE" sz="1050" smtClean="0">
                <a:latin typeface="Source Sans Pro Semibold" panose="020B0603030403020204" pitchFamily="34" charset="0"/>
              </a:rPr>
              <a:pPr algn="l"/>
              <a:t>2022-05-12</a:t>
            </a:fld>
            <a:endParaRPr lang="sv-SE" dirty="0">
              <a:latin typeface="Source Sans Pro Semibold" panose="020B0603030403020204" pitchFamily="34" charset="0"/>
            </a:endParaRPr>
          </a:p>
        </p:txBody>
      </p:sp>
    </p:spTree>
    <p:extLst>
      <p:ext uri="{BB962C8B-B14F-4D97-AF65-F5344CB8AC3E}">
        <p14:creationId xmlns:p14="http://schemas.microsoft.com/office/powerpoint/2010/main" val="96604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41246B2-8DA9-434C-B6FD-F8DEA6040EC3}" type="slidenum">
              <a:rPr lang="sv-SE" smtClean="0"/>
              <a:t>‹#›</a:t>
            </a:fld>
            <a:endParaRPr lang="sv-SE"/>
          </a:p>
        </p:txBody>
      </p:sp>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2940" y="186528"/>
            <a:ext cx="492967" cy="623056"/>
          </a:xfrm>
          <a:prstGeom prst="rect">
            <a:avLst/>
          </a:prstGeom>
        </p:spPr>
      </p:pic>
    </p:spTree>
    <p:extLst>
      <p:ext uri="{BB962C8B-B14F-4D97-AF65-F5344CB8AC3E}">
        <p14:creationId xmlns:p14="http://schemas.microsoft.com/office/powerpoint/2010/main" val="3826168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41246B2-8DA9-434C-B6FD-F8DEA6040EC3}" type="slidenum">
              <a:rPr lang="sv-SE" smtClean="0"/>
              <a:t>2</a:t>
            </a:fld>
            <a:endParaRPr lang="sv-SE"/>
          </a:p>
        </p:txBody>
      </p:sp>
    </p:spTree>
    <p:extLst>
      <p:ext uri="{BB962C8B-B14F-4D97-AF65-F5344CB8AC3E}">
        <p14:creationId xmlns:p14="http://schemas.microsoft.com/office/powerpoint/2010/main" val="2953986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ogga: Titelsida - Skiffer">
    <p:bg>
      <p:bgPr>
        <a:solidFill>
          <a:srgbClr val="4A4A49"/>
        </a:solidFill>
        <a:effectLst/>
      </p:bgPr>
    </p:bg>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587375" y="4365625"/>
            <a:ext cx="8580688" cy="1402129"/>
          </a:xfrm>
          <a:prstGeom prst="rect">
            <a:avLst/>
          </a:prstGeom>
        </p:spPr>
        <p:txBody>
          <a:bodyPr lIns="0" tIns="0" rIns="0" bIns="0" anchor="t" anchorCtr="0">
            <a:noAutofit/>
          </a:bodyPr>
          <a:lstStyle>
            <a:lvl1pPr algn="l">
              <a:lnSpc>
                <a:spcPct val="100000"/>
              </a:lnSpc>
              <a:defRPr lang="sv-SE" b="0" baseline="0" dirty="0">
                <a:solidFill>
                  <a:schemeClr val="bg1"/>
                </a:solidFill>
                <a:latin typeface="Source Sans Pro Semibold" panose="020B0603030403020204" pitchFamily="34" charset="0"/>
              </a:defRPr>
            </a:lvl1pPr>
          </a:lstStyle>
          <a:p>
            <a:r>
              <a:rPr lang="sv-SE" dirty="0"/>
              <a:t>Rubrik till förstasidan (max 2 rader)</a:t>
            </a:r>
            <a:br>
              <a:rPr lang="sv-SE" dirty="0"/>
            </a:br>
            <a:r>
              <a:rPr lang="sv-SE" dirty="0"/>
              <a:t>Här ska alltid loggan vara med.</a:t>
            </a:r>
          </a:p>
        </p:txBody>
      </p:sp>
      <p:sp>
        <p:nvSpPr>
          <p:cNvPr id="6" name="Platshållare för text 2"/>
          <p:cNvSpPr>
            <a:spLocks noGrp="1"/>
          </p:cNvSpPr>
          <p:nvPr>
            <p:ph type="body" sz="quarter" idx="10" hasCustomPrompt="1"/>
          </p:nvPr>
        </p:nvSpPr>
        <p:spPr>
          <a:xfrm>
            <a:off x="587375" y="5932488"/>
            <a:ext cx="8580688" cy="304800"/>
          </a:xfrm>
          <a:prstGeom prst="rect">
            <a:avLst/>
          </a:prstGeom>
        </p:spPr>
        <p:txBody>
          <a:bodyPr lIns="0" tIns="0" rIns="0" bIns="0" anchor="b"/>
          <a:lstStyle>
            <a:lvl1pPr marL="0" indent="0">
              <a:buNone/>
              <a:defRPr sz="2000" spc="40" baseline="0">
                <a:solidFill>
                  <a:schemeClr val="tx2">
                    <a:lumMod val="40000"/>
                    <a:lumOff val="60000"/>
                  </a:schemeClr>
                </a:solidFill>
                <a:latin typeface="Source Sans Pro" panose="020B0503030403020204" pitchFamily="34" charset="0"/>
                <a:ea typeface="Source Sans Pro" panose="020B0503030403020204" pitchFamily="34" charset="0"/>
              </a:defRPr>
            </a:lvl1pPr>
            <a:lvl2pPr marL="457200" indent="0">
              <a:buNone/>
              <a:defRPr>
                <a:latin typeface="Source Sans Pro Semibold" panose="020B0603030403020204" pitchFamily="34" charset="0"/>
              </a:defRPr>
            </a:lvl2pPr>
            <a:lvl3pPr marL="914400" indent="0">
              <a:buNone/>
              <a:defRPr>
                <a:latin typeface="Source Sans Pro Semibold" panose="020B0603030403020204" pitchFamily="34" charset="0"/>
              </a:defRPr>
            </a:lvl3pPr>
            <a:lvl4pPr marL="1371600" indent="0">
              <a:buNone/>
              <a:defRPr>
                <a:latin typeface="Source Sans Pro Semibold" panose="020B0603030403020204" pitchFamily="34" charset="0"/>
              </a:defRPr>
            </a:lvl4pPr>
            <a:lvl5pPr marL="1828800" indent="0">
              <a:buNone/>
              <a:defRPr>
                <a:latin typeface="Source Sans Pro Semibold" panose="020B0603030403020204" pitchFamily="34" charset="0"/>
              </a:defRPr>
            </a:lvl5pPr>
          </a:lstStyle>
          <a:p>
            <a:pPr lvl="0"/>
            <a:r>
              <a:rPr lang="sv-SE" dirty="0"/>
              <a:t>EVENTUELL UNDERRUBRIK </a:t>
            </a:r>
            <a:fld id="{10541B07-11A0-4613-A493-41A3753066BD}" type="datetime1">
              <a:rPr lang="sv-SE" smtClean="0"/>
              <a:t>2016-06-14</a:t>
            </a:fld>
            <a:endParaRPr lang="sv-SE" dirty="0"/>
          </a:p>
        </p:txBody>
      </p:sp>
    </p:spTree>
    <p:extLst>
      <p:ext uri="{BB962C8B-B14F-4D97-AF65-F5344CB8AC3E}">
        <p14:creationId xmlns:p14="http://schemas.microsoft.com/office/powerpoint/2010/main" val="4184729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ogga: Valbara objekt -animering- Skiffer">
    <p:bg>
      <p:bgPr>
        <a:solidFill>
          <a:schemeClr val="tx2"/>
        </a:solidFill>
        <a:effectLst/>
      </p:bgPr>
    </p:bg>
    <p:spTree>
      <p:nvGrpSpPr>
        <p:cNvPr id="1" name=""/>
        <p:cNvGrpSpPr/>
        <p:nvPr/>
      </p:nvGrpSpPr>
      <p:grpSpPr>
        <a:xfrm>
          <a:off x="0" y="0"/>
          <a:ext cx="0" cy="0"/>
          <a:chOff x="0" y="0"/>
          <a:chExt cx="0" cy="0"/>
        </a:xfrm>
      </p:grpSpPr>
      <p:sp>
        <p:nvSpPr>
          <p:cNvPr id="10" name="Rubrik 1"/>
          <p:cNvSpPr>
            <a:spLocks noGrp="1"/>
          </p:cNvSpPr>
          <p:nvPr>
            <p:ph type="ctrTitle" hasCustomPrompt="1"/>
          </p:nvPr>
        </p:nvSpPr>
        <p:spPr>
          <a:xfrm>
            <a:off x="6723926" y="2492375"/>
            <a:ext cx="4865547" cy="936625"/>
          </a:xfrm>
          <a:prstGeom prst="rect">
            <a:avLst/>
          </a:prstGeom>
        </p:spPr>
        <p:txBody>
          <a:bodyPr lIns="0" tIns="0" rIns="0" bIns="0" anchor="t" anchorCtr="0">
            <a:noAutofit/>
          </a:bodyPr>
          <a:lstStyle>
            <a:lvl1pPr algn="l">
              <a:lnSpc>
                <a:spcPct val="120000"/>
              </a:lnSpc>
              <a:defRPr sz="4000" baseline="0">
                <a:solidFill>
                  <a:schemeClr val="bg1"/>
                </a:solidFill>
                <a:latin typeface="Source Sans Pro Semibold" panose="020B0603030403020204" pitchFamily="34" charset="0"/>
                <a:ea typeface="Source Sans Pro Black" panose="020B0803030403020204" pitchFamily="34" charset="0"/>
              </a:defRPr>
            </a:lvl1pPr>
          </a:lstStyle>
          <a:p>
            <a:r>
              <a:rPr lang="sv-SE" dirty="0"/>
              <a:t>Rubriknivå 2 – 1 rad</a:t>
            </a:r>
          </a:p>
        </p:txBody>
      </p:sp>
      <p:sp>
        <p:nvSpPr>
          <p:cNvPr id="11" name="Platshållare för innehåll 2"/>
          <p:cNvSpPr>
            <a:spLocks noGrp="1"/>
          </p:cNvSpPr>
          <p:nvPr>
            <p:ph idx="12" hasCustomPrompt="1"/>
          </p:nvPr>
        </p:nvSpPr>
        <p:spPr>
          <a:xfrm>
            <a:off x="6708773" y="3657600"/>
            <a:ext cx="4859339" cy="2575259"/>
          </a:xfrm>
          <a:prstGeom prst="rect">
            <a:avLst/>
          </a:prstGeom>
        </p:spPr>
        <p:txBody>
          <a:bodyPr/>
          <a:lstStyle>
            <a:lvl1pPr>
              <a:spcAft>
                <a:spcPts val="600"/>
              </a:spcAft>
              <a:defRPr sz="2200" b="0" baseline="0">
                <a:solidFill>
                  <a:schemeClr val="bg1"/>
                </a:solidFill>
                <a:latin typeface="Source Sans Pro Semibold" panose="020B0603030403020204" pitchFamily="34" charset="0"/>
              </a:defRPr>
            </a:lvl1pPr>
            <a:lvl2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2pPr>
            <a:lvl3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3pPr>
            <a:lvl4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4pPr>
            <a:lvl5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5pPr>
          </a:lstStyle>
          <a:p>
            <a:pPr lvl="0"/>
            <a:r>
              <a:rPr lang="sv-SE" dirty="0"/>
              <a:t>Klicka här för att ändra format på bakgrundstexten. Animering.</a:t>
            </a:r>
          </a:p>
          <a:p>
            <a:pPr lvl="1"/>
            <a:r>
              <a:rPr lang="sv-SE" dirty="0"/>
              <a:t>Nivå två</a:t>
            </a:r>
          </a:p>
          <a:p>
            <a:pPr lvl="2"/>
            <a:r>
              <a:rPr lang="sv-SE" dirty="0"/>
              <a:t>Nivå tre</a:t>
            </a:r>
          </a:p>
          <a:p>
            <a:pPr lvl="3"/>
            <a:r>
              <a:rPr lang="sv-SE" dirty="0"/>
              <a:t>Nivå fyra</a:t>
            </a:r>
          </a:p>
        </p:txBody>
      </p:sp>
      <p:sp>
        <p:nvSpPr>
          <p:cNvPr id="3" name="Platshållare för innehåll 2"/>
          <p:cNvSpPr>
            <a:spLocks noGrp="1"/>
          </p:cNvSpPr>
          <p:nvPr>
            <p:ph sz="quarter" idx="13" hasCustomPrompt="1"/>
          </p:nvPr>
        </p:nvSpPr>
        <p:spPr>
          <a:xfrm>
            <a:off x="587375" y="2489534"/>
            <a:ext cx="4895850" cy="3743325"/>
          </a:xfrm>
          <a:prstGeom prst="rect">
            <a:avLst/>
          </a:prstGeom>
        </p:spPr>
        <p:txBody>
          <a:bodyPr/>
          <a:lstStyle>
            <a:lvl1pPr>
              <a:defRPr baseline="0">
                <a:solidFill>
                  <a:schemeClr val="bg1"/>
                </a:solidFill>
              </a:defRPr>
            </a:lvl1pPr>
          </a:lstStyle>
          <a:p>
            <a:pPr lvl="0"/>
            <a:r>
              <a:rPr lang="sv-SE" dirty="0"/>
              <a:t>Klicka och lägg till ett objekt. Välj mellan tabell, diagram, smart-art, bild, eller webblänk.</a:t>
            </a:r>
          </a:p>
        </p:txBody>
      </p:sp>
    </p:spTree>
    <p:extLst>
      <p:ext uri="{BB962C8B-B14F-4D97-AF65-F5344CB8AC3E}">
        <p14:creationId xmlns:p14="http://schemas.microsoft.com/office/powerpoint/2010/main" val="10529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0" end="0"/>
                                            </p:txEl>
                                          </p:spTgt>
                                        </p:tgtEl>
                                        <p:attrNameLst>
                                          <p:attrName>ppt_c</p:attrName>
                                        </p:attrNameLst>
                                      </p:cBhvr>
                                      <p:to>
                                        <a:srgbClr val="81817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1" end="1"/>
                                            </p:txEl>
                                          </p:spTgt>
                                        </p:tgtEl>
                                        <p:attrNameLst>
                                          <p:attrName>ppt_c</p:attrName>
                                        </p:attrNameLst>
                                      </p:cBhvr>
                                      <p:to>
                                        <a:srgbClr val="81817F"/>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2" end="2"/>
                                            </p:txEl>
                                          </p:spTgt>
                                        </p:tgtEl>
                                        <p:attrNameLst>
                                          <p:attrName>ppt_c</p:attrName>
                                        </p:attrNameLst>
                                      </p:cBhvr>
                                      <p:to>
                                        <a:srgbClr val="81817F"/>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3" end="3"/>
                                            </p:txEl>
                                          </p:spTgt>
                                        </p:tgtEl>
                                        <p:attrNameLst>
                                          <p:attrName>ppt_c</p:attrName>
                                        </p:attrNameLst>
                                      </p:cBhvr>
                                      <p:to>
                                        <a:srgbClr val="81817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tmplLst>
          <p:tmpl lvl="1">
            <p:tnLst>
              <p:par>
                <p:cTn presetID="1"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rgbClr val="81817F"/>
                      </p:to>
                    </p:animClr>
                  </p:subTnLst>
                </p:cTn>
              </p:par>
            </p:tnLst>
          </p:tmpl>
          <p:tmpl lvl="2">
            <p:tnLst>
              <p:par>
                <p:cTn presetID="1"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rgbClr val="81817F"/>
                      </p:to>
                    </p:animClr>
                  </p:subTnLst>
                </p:cTn>
              </p:par>
            </p:tnLst>
          </p:tmpl>
          <p:tmpl lvl="3">
            <p:tnLst>
              <p:par>
                <p:cTn presetID="1"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rgbClr val="81817F"/>
                      </p:to>
                    </p:animClr>
                  </p:subTnLst>
                </p:cTn>
              </p:par>
            </p:tnLst>
          </p:tmpl>
          <p:tmpl lvl="4">
            <p:tnLst>
              <p:par>
                <p:cTn presetID="1"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rgbClr val="81817F"/>
                      </p:to>
                    </p:animClr>
                  </p:subTnLst>
                </p:cTn>
              </p:par>
            </p:tnLst>
          </p:tmpl>
        </p:tmplLst>
      </p:bldP>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Logga: Valbara objekt - Skiffer">
    <p:bg>
      <p:bgPr>
        <a:solidFill>
          <a:schemeClr val="tx2"/>
        </a:solidFill>
        <a:effectLst/>
      </p:bgPr>
    </p:bg>
    <p:spTree>
      <p:nvGrpSpPr>
        <p:cNvPr id="1" name=""/>
        <p:cNvGrpSpPr/>
        <p:nvPr/>
      </p:nvGrpSpPr>
      <p:grpSpPr>
        <a:xfrm>
          <a:off x="0" y="0"/>
          <a:ext cx="0" cy="0"/>
          <a:chOff x="0" y="0"/>
          <a:chExt cx="0" cy="0"/>
        </a:xfrm>
      </p:grpSpPr>
      <p:sp>
        <p:nvSpPr>
          <p:cNvPr id="10" name="Rubrik 1"/>
          <p:cNvSpPr>
            <a:spLocks noGrp="1"/>
          </p:cNvSpPr>
          <p:nvPr>
            <p:ph type="ctrTitle" hasCustomPrompt="1"/>
          </p:nvPr>
        </p:nvSpPr>
        <p:spPr>
          <a:xfrm>
            <a:off x="6723926" y="2492375"/>
            <a:ext cx="4865547" cy="936625"/>
          </a:xfrm>
          <a:prstGeom prst="rect">
            <a:avLst/>
          </a:prstGeom>
        </p:spPr>
        <p:txBody>
          <a:bodyPr lIns="0" tIns="0" rIns="0" bIns="0" anchor="t" anchorCtr="0">
            <a:noAutofit/>
          </a:bodyPr>
          <a:lstStyle>
            <a:lvl1pPr algn="l">
              <a:lnSpc>
                <a:spcPct val="120000"/>
              </a:lnSpc>
              <a:defRPr sz="4000" baseline="0">
                <a:solidFill>
                  <a:schemeClr val="bg1"/>
                </a:solidFill>
                <a:latin typeface="Source Sans Pro Semibold" panose="020B0603030403020204" pitchFamily="34" charset="0"/>
                <a:ea typeface="Source Sans Pro Black" panose="020B0803030403020204" pitchFamily="34" charset="0"/>
              </a:defRPr>
            </a:lvl1pPr>
          </a:lstStyle>
          <a:p>
            <a:r>
              <a:rPr lang="sv-SE" dirty="0"/>
              <a:t>Rubriknivå 2 – 1 rad</a:t>
            </a:r>
          </a:p>
        </p:txBody>
      </p:sp>
      <p:sp>
        <p:nvSpPr>
          <p:cNvPr id="11" name="Platshållare för innehåll 2"/>
          <p:cNvSpPr>
            <a:spLocks noGrp="1"/>
          </p:cNvSpPr>
          <p:nvPr>
            <p:ph idx="12" hasCustomPrompt="1"/>
          </p:nvPr>
        </p:nvSpPr>
        <p:spPr>
          <a:xfrm>
            <a:off x="6708773" y="3657600"/>
            <a:ext cx="4859339" cy="2575259"/>
          </a:xfrm>
          <a:prstGeom prst="rect">
            <a:avLst/>
          </a:prstGeom>
        </p:spPr>
        <p:txBody>
          <a:bodyPr/>
          <a:lstStyle>
            <a:lvl1pPr>
              <a:spcAft>
                <a:spcPts val="600"/>
              </a:spcAft>
              <a:defRPr sz="2200" b="0" baseline="0">
                <a:solidFill>
                  <a:schemeClr val="bg1"/>
                </a:solidFill>
                <a:latin typeface="Source Sans Pro Semibold" panose="020B0603030403020204" pitchFamily="34" charset="0"/>
              </a:defRPr>
            </a:lvl1pPr>
            <a:lvl2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2pPr>
            <a:lvl3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3pPr>
            <a:lvl4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4pPr>
            <a:lvl5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p:txBody>
      </p:sp>
      <p:sp>
        <p:nvSpPr>
          <p:cNvPr id="3" name="Platshållare för innehåll 2"/>
          <p:cNvSpPr>
            <a:spLocks noGrp="1"/>
          </p:cNvSpPr>
          <p:nvPr>
            <p:ph sz="quarter" idx="13" hasCustomPrompt="1"/>
          </p:nvPr>
        </p:nvSpPr>
        <p:spPr>
          <a:xfrm>
            <a:off x="587375" y="2489534"/>
            <a:ext cx="4895850" cy="3743325"/>
          </a:xfrm>
          <a:prstGeom prst="rect">
            <a:avLst/>
          </a:prstGeom>
        </p:spPr>
        <p:txBody>
          <a:bodyPr/>
          <a:lstStyle>
            <a:lvl1pPr>
              <a:defRPr baseline="0">
                <a:solidFill>
                  <a:schemeClr val="bg1"/>
                </a:solidFill>
              </a:defRPr>
            </a:lvl1pPr>
          </a:lstStyle>
          <a:p>
            <a:pPr lvl="0"/>
            <a:r>
              <a:rPr lang="sv-SE" dirty="0"/>
              <a:t>Klicka och lägg till ett objekt. Välj mellan tabell, diagram, smart-art, bild, eller webblänk.</a:t>
            </a:r>
          </a:p>
        </p:txBody>
      </p:sp>
    </p:spTree>
    <p:extLst>
      <p:ext uri="{BB962C8B-B14F-4D97-AF65-F5344CB8AC3E}">
        <p14:creationId xmlns:p14="http://schemas.microsoft.com/office/powerpoint/2010/main" val="324319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ogga: Tom färgad platta - Skiffer">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0634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ogga: Titelsida - Aqua">
    <p:bg>
      <p:bgPr>
        <a:solidFill>
          <a:schemeClr val="accent4"/>
        </a:solidFill>
        <a:effectLst/>
      </p:bgPr>
    </p:bg>
    <p:spTree>
      <p:nvGrpSpPr>
        <p:cNvPr id="1" name=""/>
        <p:cNvGrpSpPr/>
        <p:nvPr/>
      </p:nvGrpSpPr>
      <p:grpSpPr>
        <a:xfrm>
          <a:off x="0" y="0"/>
          <a:ext cx="0" cy="0"/>
          <a:chOff x="0" y="0"/>
          <a:chExt cx="0" cy="0"/>
        </a:xfrm>
      </p:grpSpPr>
      <p:sp>
        <p:nvSpPr>
          <p:cNvPr id="4" name="Rubrik 1"/>
          <p:cNvSpPr>
            <a:spLocks noGrp="1"/>
          </p:cNvSpPr>
          <p:nvPr>
            <p:ph type="ctrTitle" hasCustomPrompt="1"/>
          </p:nvPr>
        </p:nvSpPr>
        <p:spPr>
          <a:xfrm>
            <a:off x="587375" y="4365625"/>
            <a:ext cx="8580688" cy="1402129"/>
          </a:xfrm>
          <a:prstGeom prst="rect">
            <a:avLst/>
          </a:prstGeom>
        </p:spPr>
        <p:txBody>
          <a:bodyPr lIns="0" tIns="0" rIns="0" bIns="0" anchor="t" anchorCtr="0">
            <a:noAutofit/>
          </a:bodyPr>
          <a:lstStyle>
            <a:lvl1pPr algn="l">
              <a:lnSpc>
                <a:spcPct val="100000"/>
              </a:lnSpc>
              <a:defRPr lang="sv-SE" b="0" baseline="0" dirty="0">
                <a:solidFill>
                  <a:schemeClr val="bg1"/>
                </a:solidFill>
                <a:latin typeface="Source Sans Pro Semibold" panose="020B0603030403020204" pitchFamily="34" charset="0"/>
              </a:defRPr>
            </a:lvl1pPr>
          </a:lstStyle>
          <a:p>
            <a:r>
              <a:rPr lang="sv-SE" dirty="0"/>
              <a:t>Rubrik till förstasidan (max 2 rader)</a:t>
            </a:r>
            <a:br>
              <a:rPr lang="sv-SE" dirty="0"/>
            </a:br>
            <a:r>
              <a:rPr lang="sv-SE" dirty="0"/>
              <a:t>Här ska alltid loggan vara med.</a:t>
            </a:r>
          </a:p>
        </p:txBody>
      </p:sp>
      <p:sp>
        <p:nvSpPr>
          <p:cNvPr id="7" name="Platshållare för text 2"/>
          <p:cNvSpPr>
            <a:spLocks noGrp="1"/>
          </p:cNvSpPr>
          <p:nvPr>
            <p:ph type="body" sz="quarter" idx="10" hasCustomPrompt="1"/>
          </p:nvPr>
        </p:nvSpPr>
        <p:spPr>
          <a:xfrm>
            <a:off x="587375" y="5932488"/>
            <a:ext cx="8580688" cy="304800"/>
          </a:xfrm>
          <a:prstGeom prst="rect">
            <a:avLst/>
          </a:prstGeom>
        </p:spPr>
        <p:txBody>
          <a:bodyPr lIns="0" tIns="0" rIns="0" bIns="0" anchor="b"/>
          <a:lstStyle>
            <a:lvl1pPr marL="0" indent="0">
              <a:buNone/>
              <a:defRPr sz="2000" spc="40" baseline="0">
                <a:solidFill>
                  <a:schemeClr val="bg1"/>
                </a:solidFill>
                <a:latin typeface="Source Sans Pro" panose="020B0503030403020204" pitchFamily="34" charset="0"/>
                <a:ea typeface="Source Sans Pro" panose="020B0503030403020204" pitchFamily="34" charset="0"/>
              </a:defRPr>
            </a:lvl1pPr>
            <a:lvl2pPr marL="457200" indent="0">
              <a:buNone/>
              <a:defRPr>
                <a:latin typeface="Source Sans Pro Semibold" panose="020B0603030403020204" pitchFamily="34" charset="0"/>
              </a:defRPr>
            </a:lvl2pPr>
            <a:lvl3pPr marL="914400" indent="0">
              <a:buNone/>
              <a:defRPr>
                <a:latin typeface="Source Sans Pro Semibold" panose="020B0603030403020204" pitchFamily="34" charset="0"/>
              </a:defRPr>
            </a:lvl3pPr>
            <a:lvl4pPr marL="1371600" indent="0">
              <a:buNone/>
              <a:defRPr>
                <a:latin typeface="Source Sans Pro Semibold" panose="020B0603030403020204" pitchFamily="34" charset="0"/>
              </a:defRPr>
            </a:lvl4pPr>
            <a:lvl5pPr marL="1828800" indent="0">
              <a:buNone/>
              <a:defRPr>
                <a:latin typeface="Source Sans Pro Semibold" panose="020B0603030403020204" pitchFamily="34" charset="0"/>
              </a:defRPr>
            </a:lvl5pPr>
          </a:lstStyle>
          <a:p>
            <a:pPr lvl="0"/>
            <a:r>
              <a:rPr lang="sv-SE" dirty="0"/>
              <a:t>EVENTUELL UNDERRUBRIK </a:t>
            </a:r>
            <a:fld id="{940E1542-7246-4B13-82D8-7F1DB91D9AAB}" type="datetime1">
              <a:rPr lang="sv-SE" smtClean="0"/>
              <a:t>2016-06-14</a:t>
            </a:fld>
            <a:endParaRPr lang="sv-SE" dirty="0"/>
          </a:p>
        </p:txBody>
      </p:sp>
    </p:spTree>
    <p:extLst>
      <p:ext uri="{BB962C8B-B14F-4D97-AF65-F5344CB8AC3E}">
        <p14:creationId xmlns:p14="http://schemas.microsoft.com/office/powerpoint/2010/main" val="1297412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ogga: Bildsida - Aqua">
    <p:spTree>
      <p:nvGrpSpPr>
        <p:cNvPr id="1" name=""/>
        <p:cNvGrpSpPr/>
        <p:nvPr/>
      </p:nvGrpSpPr>
      <p:grpSpPr>
        <a:xfrm>
          <a:off x="0" y="0"/>
          <a:ext cx="0" cy="0"/>
          <a:chOff x="0" y="0"/>
          <a:chExt cx="0" cy="0"/>
        </a:xfrm>
      </p:grpSpPr>
      <p:sp>
        <p:nvSpPr>
          <p:cNvPr id="4" name="Rektangel 3"/>
          <p:cNvSpPr/>
          <p:nvPr userDrawn="1"/>
        </p:nvSpPr>
        <p:spPr>
          <a:xfrm>
            <a:off x="0" y="1"/>
            <a:ext cx="12192000" cy="176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0941" y="334800"/>
            <a:ext cx="965848" cy="1114588"/>
          </a:xfrm>
          <a:prstGeom prst="rect">
            <a:avLst/>
          </a:prstGeom>
        </p:spPr>
      </p:pic>
      <p:sp>
        <p:nvSpPr>
          <p:cNvPr id="5" name="Platshållare för bild 4"/>
          <p:cNvSpPr>
            <a:spLocks noGrp="1"/>
          </p:cNvSpPr>
          <p:nvPr>
            <p:ph type="pic" sz="quarter" idx="10" hasCustomPrompt="1"/>
          </p:nvPr>
        </p:nvSpPr>
        <p:spPr>
          <a:xfrm>
            <a:off x="0" y="1764000"/>
            <a:ext cx="12192000" cy="5094000"/>
          </a:xfrm>
          <a:prstGeom prst="rect">
            <a:avLst/>
          </a:prstGeom>
        </p:spPr>
        <p:txBody>
          <a:bodyPr/>
          <a:lstStyle/>
          <a:p>
            <a:r>
              <a:rPr lang="sv-SE" dirty="0"/>
              <a:t>Klicka på ikonen för att lägga till en bild. Tänk på att välja bilder som förmedlar en känsla. Det gör att mottagaren lättare kommer ihåg ditt budskap!</a:t>
            </a:r>
          </a:p>
        </p:txBody>
      </p:sp>
      <p:sp>
        <p:nvSpPr>
          <p:cNvPr id="7" name="Rubrik 1"/>
          <p:cNvSpPr>
            <a:spLocks noGrp="1"/>
          </p:cNvSpPr>
          <p:nvPr>
            <p:ph type="ctrTitle" hasCustomPrompt="1"/>
          </p:nvPr>
        </p:nvSpPr>
        <p:spPr>
          <a:xfrm>
            <a:off x="334963" y="620713"/>
            <a:ext cx="9414679" cy="1059231"/>
          </a:xfrm>
          <a:prstGeom prst="rect">
            <a:avLst/>
          </a:prstGeom>
        </p:spPr>
        <p:txBody>
          <a:bodyPr lIns="0" tIns="0" rIns="0" bIns="0" anchor="b" anchorCtr="0">
            <a:noAutofit/>
          </a:bodyPr>
          <a:lstStyle>
            <a:lvl1pPr algn="l">
              <a:lnSpc>
                <a:spcPct val="120000"/>
              </a:lnSpc>
              <a:defRPr sz="4800" baseline="0">
                <a:solidFill>
                  <a:schemeClr val="bg1"/>
                </a:solidFill>
                <a:latin typeface="Source Sans Pro Semibold" charset="0"/>
              </a:defRPr>
            </a:lvl1pPr>
          </a:lstStyle>
          <a:p>
            <a:r>
              <a:rPr lang="sv-SE" dirty="0"/>
              <a:t>En kort budskap till bilden</a:t>
            </a:r>
          </a:p>
        </p:txBody>
      </p:sp>
    </p:spTree>
    <p:extLst>
      <p:ext uri="{BB962C8B-B14F-4D97-AF65-F5344CB8AC3E}">
        <p14:creationId xmlns:p14="http://schemas.microsoft.com/office/powerpoint/2010/main" val="3999603433"/>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210">
          <p15:clr>
            <a:srgbClr val="FBAE40"/>
          </p15:clr>
        </p15:guide>
        <p15:guide id="3" orient="horz" pos="913">
          <p15:clr>
            <a:srgbClr val="FBAE40"/>
          </p15:clr>
        </p15:guide>
        <p15:guide id="4" pos="211">
          <p15:clr>
            <a:srgbClr val="FBAE40"/>
          </p15:clr>
        </p15:guide>
        <p15:guide id="5" pos="7469">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ogga: Ett budskap - Aqua">
    <p:bg>
      <p:bgPr>
        <a:solidFill>
          <a:schemeClr val="accent4"/>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587375" y="2492375"/>
            <a:ext cx="7728194" cy="3781425"/>
          </a:xfrm>
          <a:prstGeom prst="rect">
            <a:avLst/>
          </a:prstGeom>
        </p:spPr>
        <p:txBody>
          <a:bodyPr lIns="0" tIns="0" rIns="0" bIns="0" anchor="b" anchorCtr="0">
            <a:noAutofit/>
          </a:bodyPr>
          <a:lstStyle>
            <a:lvl1pPr algn="l">
              <a:lnSpc>
                <a:spcPts val="10000"/>
              </a:lnSpc>
              <a:defRPr lang="sv-SE" sz="9600" b="0" baseline="0" dirty="0">
                <a:solidFill>
                  <a:schemeClr val="bg1"/>
                </a:solidFill>
                <a:latin typeface="Source Sans Pro Black" panose="020B0803030403020204" pitchFamily="34" charset="0"/>
                <a:ea typeface="Source Sans Pro Black" panose="020B0803030403020204" pitchFamily="34" charset="0"/>
              </a:defRPr>
            </a:lvl1pPr>
          </a:lstStyle>
          <a:p>
            <a:r>
              <a:rPr lang="sv-SE" dirty="0"/>
              <a:t>Ett budskap per bild!</a:t>
            </a:r>
          </a:p>
        </p:txBody>
      </p:sp>
    </p:spTree>
    <p:extLst>
      <p:ext uri="{BB962C8B-B14F-4D97-AF65-F5344CB8AC3E}">
        <p14:creationId xmlns:p14="http://schemas.microsoft.com/office/powerpoint/2010/main" val="29133664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Logga: Bild &amp; punktlista -animering- Aqua">
    <p:bg>
      <p:bgPr>
        <a:solidFill>
          <a:srgbClr val="00A3AA"/>
        </a:solidFill>
        <a:effectLst/>
      </p:bgPr>
    </p:bg>
    <p:spTree>
      <p:nvGrpSpPr>
        <p:cNvPr id="1" name=""/>
        <p:cNvGrpSpPr/>
        <p:nvPr/>
      </p:nvGrpSpPr>
      <p:grpSpPr>
        <a:xfrm>
          <a:off x="0" y="0"/>
          <a:ext cx="0" cy="0"/>
          <a:chOff x="0" y="0"/>
          <a:chExt cx="0" cy="0"/>
        </a:xfrm>
      </p:grpSpPr>
      <p:sp>
        <p:nvSpPr>
          <p:cNvPr id="5" name="Platshållare för bild 4"/>
          <p:cNvSpPr>
            <a:spLocks noGrp="1"/>
          </p:cNvSpPr>
          <p:nvPr>
            <p:ph type="pic" sz="quarter" idx="11" hasCustomPrompt="1"/>
          </p:nvPr>
        </p:nvSpPr>
        <p:spPr>
          <a:xfrm>
            <a:off x="0" y="0"/>
            <a:ext cx="6080125" cy="6858000"/>
          </a:xfrm>
          <a:prstGeom prst="rect">
            <a:avLst/>
          </a:prstGeom>
        </p:spPr>
        <p:txBody>
          <a:bodyPr/>
          <a:lstStyle>
            <a:lvl1pPr>
              <a:defRPr sz="2400" baseline="0">
                <a:solidFill>
                  <a:schemeClr val="bg1"/>
                </a:solidFill>
              </a:defRPr>
            </a:lvl1pPr>
          </a:lstStyle>
          <a:p>
            <a:r>
              <a:rPr lang="sv-SE" dirty="0"/>
              <a:t>Klicka på ikonen för att lägga till en bild. Tänk på att välja bilder som förmedlar rätt känsla och stödjer ditt budskap. Det gör att mottagaren lättare minns det du vill förmedla!</a:t>
            </a:r>
          </a:p>
        </p:txBody>
      </p:sp>
      <p:sp>
        <p:nvSpPr>
          <p:cNvPr id="8" name="Platshållare för innehåll 2"/>
          <p:cNvSpPr>
            <a:spLocks noGrp="1"/>
          </p:cNvSpPr>
          <p:nvPr>
            <p:ph idx="13" hasCustomPrompt="1"/>
          </p:nvPr>
        </p:nvSpPr>
        <p:spPr>
          <a:xfrm>
            <a:off x="6708773" y="3679456"/>
            <a:ext cx="4880700" cy="2919197"/>
          </a:xfrm>
          <a:prstGeom prst="rect">
            <a:avLst/>
          </a:prstGeom>
        </p:spPr>
        <p:txBody>
          <a:bodyPr/>
          <a:lstStyle>
            <a:lvl1pPr>
              <a:spcAft>
                <a:spcPts val="600"/>
              </a:spcAft>
              <a:defRPr sz="2200" b="0" baseline="0">
                <a:solidFill>
                  <a:schemeClr val="bg1"/>
                </a:solidFill>
                <a:latin typeface="Source Sans Pro Semibold" panose="020B0603030403020204" pitchFamily="34" charset="0"/>
              </a:defRPr>
            </a:lvl1pPr>
            <a:lvl2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2pPr>
            <a:lvl3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3pPr>
            <a:lvl4pPr>
              <a:spcAft>
                <a:spcPts val="600"/>
              </a:spcAft>
              <a:defRPr sz="2000" baseline="0">
                <a:solidFill>
                  <a:schemeClr val="tx1"/>
                </a:solidFill>
                <a:latin typeface="Source Sans Pro Light" panose="020B0403030403020204" pitchFamily="34" charset="0"/>
                <a:ea typeface="Source Sans Pro Light" panose="020B0403030403020204" pitchFamily="34" charset="0"/>
              </a:defRPr>
            </a:lvl4pPr>
            <a:lvl5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5pPr>
          </a:lstStyle>
          <a:p>
            <a:pPr lvl="0"/>
            <a:r>
              <a:rPr lang="sv-SE" dirty="0"/>
              <a:t>Nivå 1 (Klicka här för att skriva in din punktlista. ANIMERING)</a:t>
            </a:r>
          </a:p>
          <a:p>
            <a:pPr lvl="1"/>
            <a:r>
              <a:rPr lang="sv-SE" dirty="0"/>
              <a:t>Nivå 2 (Mottagaren tar till sig ditt budskap bäst om din presentationssida innehåller maximalt 6 objekt)</a:t>
            </a:r>
          </a:p>
          <a:p>
            <a:pPr lvl="2"/>
            <a:r>
              <a:rPr lang="sv-SE" dirty="0"/>
              <a:t>Nivå 3 (Den här sidmallen bör därför innehålla maximalt tre punkter i listan)</a:t>
            </a:r>
          </a:p>
        </p:txBody>
      </p:sp>
      <p:sp>
        <p:nvSpPr>
          <p:cNvPr id="6" name="Rubrik 1"/>
          <p:cNvSpPr>
            <a:spLocks noGrp="1"/>
          </p:cNvSpPr>
          <p:nvPr>
            <p:ph type="ctrTitle" hasCustomPrompt="1"/>
          </p:nvPr>
        </p:nvSpPr>
        <p:spPr>
          <a:xfrm>
            <a:off x="6708773" y="2814953"/>
            <a:ext cx="4865547" cy="760043"/>
          </a:xfrm>
          <a:prstGeom prst="rect">
            <a:avLst/>
          </a:prstGeom>
        </p:spPr>
        <p:txBody>
          <a:bodyPr lIns="0" tIns="0" rIns="0" bIns="0" anchor="t" anchorCtr="0">
            <a:noAutofit/>
          </a:bodyPr>
          <a:lstStyle>
            <a:lvl1pPr algn="l">
              <a:lnSpc>
                <a:spcPct val="120000"/>
              </a:lnSpc>
              <a:defRPr sz="4000" baseline="0">
                <a:solidFill>
                  <a:schemeClr val="bg1"/>
                </a:solidFill>
                <a:latin typeface="Source Sans Pro Semibold" panose="020B0603030403020204" pitchFamily="34" charset="0"/>
                <a:ea typeface="Source Sans Pro Black" panose="020B0803030403020204" pitchFamily="34" charset="0"/>
              </a:defRPr>
            </a:lvl1pPr>
          </a:lstStyle>
          <a:p>
            <a:r>
              <a:rPr lang="sv-SE" dirty="0"/>
              <a:t>Kort rubrik (en rad)</a:t>
            </a:r>
          </a:p>
        </p:txBody>
      </p:sp>
    </p:spTree>
    <p:extLst>
      <p:ext uri="{BB962C8B-B14F-4D97-AF65-F5344CB8AC3E}">
        <p14:creationId xmlns:p14="http://schemas.microsoft.com/office/powerpoint/2010/main" val="390327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rgbClr val="969696"/>
                      </p:to>
                    </p:animClr>
                  </p:subTnLst>
                </p:cTn>
              </p:par>
            </p:tnLst>
          </p:tmpl>
          <p:tmpl lvl="2">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rgbClr val="81817F"/>
                      </p:to>
                    </p:animClr>
                  </p:subTnLst>
                </p:cTn>
              </p:par>
            </p:tnLst>
          </p:tmpl>
        </p:tmplLst>
      </p:bldP>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ogga: Bild &amp; punktlista - Aqua">
    <p:bg>
      <p:bgPr>
        <a:solidFill>
          <a:schemeClr val="accent4"/>
        </a:solidFill>
        <a:effectLst/>
      </p:bgPr>
    </p:bg>
    <p:spTree>
      <p:nvGrpSpPr>
        <p:cNvPr id="1" name=""/>
        <p:cNvGrpSpPr/>
        <p:nvPr/>
      </p:nvGrpSpPr>
      <p:grpSpPr>
        <a:xfrm>
          <a:off x="0" y="0"/>
          <a:ext cx="0" cy="0"/>
          <a:chOff x="0" y="0"/>
          <a:chExt cx="0" cy="0"/>
        </a:xfrm>
      </p:grpSpPr>
      <p:sp>
        <p:nvSpPr>
          <p:cNvPr id="5" name="Platshållare för bild 4"/>
          <p:cNvSpPr>
            <a:spLocks noGrp="1"/>
          </p:cNvSpPr>
          <p:nvPr>
            <p:ph type="pic" sz="quarter" idx="11" hasCustomPrompt="1"/>
          </p:nvPr>
        </p:nvSpPr>
        <p:spPr>
          <a:xfrm>
            <a:off x="0" y="0"/>
            <a:ext cx="6080125" cy="6858000"/>
          </a:xfrm>
          <a:prstGeom prst="rect">
            <a:avLst/>
          </a:prstGeom>
        </p:spPr>
        <p:txBody>
          <a:bodyPr/>
          <a:lstStyle>
            <a:lvl1pPr>
              <a:defRPr sz="2400">
                <a:solidFill>
                  <a:schemeClr val="bg1"/>
                </a:solidFill>
              </a:defRPr>
            </a:lvl1pPr>
          </a:lstStyle>
          <a:p>
            <a:r>
              <a:rPr lang="sv-SE" dirty="0"/>
              <a:t>Klicka på ikonen för att lägga till en bild. Tänk på att välja bilder som förmedlar rätt känsla och stödjer ditt budskap. Det gör att mottagaren lättare minns det du vill förmedla!</a:t>
            </a:r>
          </a:p>
        </p:txBody>
      </p:sp>
      <p:sp>
        <p:nvSpPr>
          <p:cNvPr id="8" name="Rubrik 1"/>
          <p:cNvSpPr>
            <a:spLocks noGrp="1"/>
          </p:cNvSpPr>
          <p:nvPr>
            <p:ph type="ctrTitle" hasCustomPrompt="1"/>
          </p:nvPr>
        </p:nvSpPr>
        <p:spPr>
          <a:xfrm>
            <a:off x="6723926" y="2794769"/>
            <a:ext cx="4865547" cy="761821"/>
          </a:xfrm>
          <a:prstGeom prst="rect">
            <a:avLst/>
          </a:prstGeom>
        </p:spPr>
        <p:txBody>
          <a:bodyPr lIns="0" tIns="0" rIns="0" bIns="0" anchor="t" anchorCtr="0">
            <a:noAutofit/>
          </a:bodyPr>
          <a:lstStyle>
            <a:lvl1pPr algn="l">
              <a:lnSpc>
                <a:spcPct val="120000"/>
              </a:lnSpc>
              <a:defRPr sz="4000" baseline="0">
                <a:solidFill>
                  <a:schemeClr val="accent4">
                    <a:lumMod val="20000"/>
                    <a:lumOff val="80000"/>
                  </a:schemeClr>
                </a:solidFill>
                <a:latin typeface="Source Sans Pro Semibold" panose="020B0603030403020204" pitchFamily="34" charset="0"/>
                <a:ea typeface="Source Sans Pro Black" panose="020B0803030403020204" pitchFamily="34" charset="0"/>
              </a:defRPr>
            </a:lvl1pPr>
          </a:lstStyle>
          <a:p>
            <a:r>
              <a:rPr lang="sv-SE" dirty="0"/>
              <a:t>Kort rubrik (en rad)</a:t>
            </a:r>
          </a:p>
        </p:txBody>
      </p:sp>
      <p:sp>
        <p:nvSpPr>
          <p:cNvPr id="6" name="Rubrik 1"/>
          <p:cNvSpPr txBox="1">
            <a:spLocks/>
          </p:cNvSpPr>
          <p:nvPr userDrawn="1"/>
        </p:nvSpPr>
        <p:spPr>
          <a:xfrm>
            <a:off x="6723926" y="2794769"/>
            <a:ext cx="4865547" cy="761821"/>
          </a:xfrm>
          <a:prstGeom prst="rect">
            <a:avLst/>
          </a:prstGeom>
        </p:spPr>
        <p:txBody>
          <a:bodyPr lIns="0" tIns="0" rIns="0" bIns="0" anchor="t" anchorCtr="0">
            <a:noAutofit/>
          </a:bodyPr>
          <a:lstStyle>
            <a:lvl1pPr algn="l" defTabSz="914400" rtl="0" eaLnBrk="1" latinLnBrk="0" hangingPunct="1">
              <a:lnSpc>
                <a:spcPct val="120000"/>
              </a:lnSpc>
              <a:spcBef>
                <a:spcPct val="0"/>
              </a:spcBef>
              <a:buNone/>
              <a:defRPr sz="4000" kern="1200" baseline="0">
                <a:solidFill>
                  <a:schemeClr val="tx1">
                    <a:lumMod val="75000"/>
                    <a:lumOff val="25000"/>
                  </a:schemeClr>
                </a:solidFill>
                <a:latin typeface="Source Sans Pro Semibold" panose="020B0603030403020204" pitchFamily="34" charset="0"/>
                <a:ea typeface="Source Sans Pro Black" panose="020B0803030403020204" pitchFamily="34" charset="0"/>
                <a:cs typeface="+mj-cs"/>
              </a:defRPr>
            </a:lvl1pPr>
          </a:lstStyle>
          <a:p>
            <a:r>
              <a:rPr lang="sv-SE" dirty="0">
                <a:solidFill>
                  <a:schemeClr val="bg1"/>
                </a:solidFill>
              </a:rPr>
              <a:t>Kort rubrik (en rad)</a:t>
            </a:r>
          </a:p>
        </p:txBody>
      </p:sp>
      <p:sp>
        <p:nvSpPr>
          <p:cNvPr id="10" name="Platshållare för innehåll 2"/>
          <p:cNvSpPr>
            <a:spLocks noGrp="1"/>
          </p:cNvSpPr>
          <p:nvPr>
            <p:ph idx="13" hasCustomPrompt="1"/>
          </p:nvPr>
        </p:nvSpPr>
        <p:spPr>
          <a:xfrm>
            <a:off x="6708773" y="3679456"/>
            <a:ext cx="4880700" cy="2919197"/>
          </a:xfrm>
          <a:prstGeom prst="rect">
            <a:avLst/>
          </a:prstGeom>
        </p:spPr>
        <p:txBody>
          <a:bodyPr/>
          <a:lstStyle>
            <a:lvl1pPr>
              <a:spcAft>
                <a:spcPts val="600"/>
              </a:spcAft>
              <a:defRPr sz="2400" b="0" baseline="0">
                <a:solidFill>
                  <a:schemeClr val="bg1"/>
                </a:solidFill>
                <a:latin typeface="Source Sans Pro Semibold" panose="020B0603030403020204" pitchFamily="34" charset="0"/>
              </a:defRPr>
            </a:lvl1pPr>
            <a:lvl2pPr>
              <a:spcAft>
                <a:spcPts val="600"/>
              </a:spcAft>
              <a:defRPr sz="2000" baseline="0">
                <a:solidFill>
                  <a:schemeClr val="bg1"/>
                </a:solidFill>
                <a:latin typeface="Source Sans Pro Semibold" panose="020B0603030403020204" pitchFamily="34" charset="0"/>
                <a:ea typeface="Source Sans Pro Light" panose="020B0403030403020204" pitchFamily="34" charset="0"/>
              </a:defRPr>
            </a:lvl2pPr>
            <a:lvl3pPr>
              <a:spcAft>
                <a:spcPts val="600"/>
              </a:spcAft>
              <a:defRPr sz="2000" baseline="0">
                <a:solidFill>
                  <a:schemeClr val="bg1"/>
                </a:solidFill>
                <a:latin typeface="Source Sans Pro Semibold" panose="020B0603030403020204" pitchFamily="34" charset="0"/>
                <a:ea typeface="Source Sans Pro Light" panose="020B0403030403020204" pitchFamily="34" charset="0"/>
              </a:defRPr>
            </a:lvl3pPr>
            <a:lvl4pPr>
              <a:spcAft>
                <a:spcPts val="600"/>
              </a:spcAft>
              <a:defRPr sz="2000" baseline="0">
                <a:solidFill>
                  <a:schemeClr val="tx1"/>
                </a:solidFill>
                <a:latin typeface="Source Sans Pro Light" panose="020B0403030403020204" pitchFamily="34" charset="0"/>
                <a:ea typeface="Source Sans Pro Light" panose="020B0403030403020204" pitchFamily="34" charset="0"/>
              </a:defRPr>
            </a:lvl4pPr>
            <a:lvl5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5pPr>
          </a:lstStyle>
          <a:p>
            <a:pPr lvl="0"/>
            <a:r>
              <a:rPr lang="sv-SE" dirty="0"/>
              <a:t>Nivå 1 (Klicka här för att skriva in din punktlista)</a:t>
            </a:r>
          </a:p>
          <a:p>
            <a:pPr lvl="1"/>
            <a:r>
              <a:rPr lang="sv-SE" dirty="0"/>
              <a:t>Nivå 2 (Mottagaren tar till sig ditt budskap bäst om din presentationssida innehåller maximalt 6 objekt)</a:t>
            </a:r>
          </a:p>
          <a:p>
            <a:pPr lvl="2"/>
            <a:r>
              <a:rPr lang="sv-SE" dirty="0"/>
              <a:t>Nivå 3 (Den här sidmallen bör därför innehålla maximalt tre punkter i listan)</a:t>
            </a:r>
          </a:p>
        </p:txBody>
      </p:sp>
    </p:spTree>
    <p:extLst>
      <p:ext uri="{BB962C8B-B14F-4D97-AF65-F5344CB8AC3E}">
        <p14:creationId xmlns:p14="http://schemas.microsoft.com/office/powerpoint/2010/main" val="67222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0">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1"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childTnLst>
                  <p:subTnLst>
                    <p:animClr clrSpc="rgb" dir="cw">
                      <p:cBhvr override="childStyle">
                        <p:cTn dur="1" fill="hold" display="0" masterRel="nextClick" afterEffect="1"/>
                        <p:tgtEl>
                          <p:spTgt spid="10"/>
                        </p:tgtEl>
                        <p:attrNameLst>
                          <p:attrName>ppt_c</p:attrName>
                        </p:attrNameLst>
                      </p:cBhvr>
                      <p:to>
                        <a:srgbClr val="969696"/>
                      </p:to>
                    </p:animClr>
                  </p:subTnLst>
                </p:cTn>
              </p:par>
            </p:tnLst>
          </p:tmpl>
          <p:tmpl lvl="2">
            <p:tnLst>
              <p:par>
                <p:cTn presetID="1"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childTnLst>
                  <p:subTnLst>
                    <p:animClr clrSpc="rgb" dir="cw">
                      <p:cBhvr override="childStyle">
                        <p:cTn dur="1" fill="hold" display="0" masterRel="nextClick" afterEffect="1"/>
                        <p:tgtEl>
                          <p:spTgt spid="10"/>
                        </p:tgtEl>
                        <p:attrNameLst>
                          <p:attrName>ppt_c</p:attrName>
                        </p:attrNameLst>
                      </p:cBhvr>
                      <p:to>
                        <a:srgbClr val="81817F"/>
                      </p:to>
                    </p:animClr>
                  </p:subTnLst>
                </p:cTn>
              </p:par>
            </p:tnLst>
          </p:tmpl>
        </p:tmplLst>
      </p:bldP>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Logga: Punktlista - animering- Aqua">
    <p:spTree>
      <p:nvGrpSpPr>
        <p:cNvPr id="1" name=""/>
        <p:cNvGrpSpPr/>
        <p:nvPr/>
      </p:nvGrpSpPr>
      <p:grpSpPr>
        <a:xfrm>
          <a:off x="0" y="0"/>
          <a:ext cx="0" cy="0"/>
          <a:chOff x="0" y="0"/>
          <a:chExt cx="0" cy="0"/>
        </a:xfrm>
      </p:grpSpPr>
      <p:sp>
        <p:nvSpPr>
          <p:cNvPr id="4" name="Rektangel 3"/>
          <p:cNvSpPr/>
          <p:nvPr userDrawn="1"/>
        </p:nvSpPr>
        <p:spPr>
          <a:xfrm>
            <a:off x="0" y="1"/>
            <a:ext cx="12192000" cy="1764000"/>
          </a:xfrm>
          <a:prstGeom prst="rect">
            <a:avLst/>
          </a:prstGeom>
          <a:solidFill>
            <a:srgbClr val="00A3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0941" y="334800"/>
            <a:ext cx="965848" cy="1114588"/>
          </a:xfrm>
          <a:prstGeom prst="rect">
            <a:avLst/>
          </a:prstGeom>
        </p:spPr>
      </p:pic>
      <p:sp>
        <p:nvSpPr>
          <p:cNvPr id="6" name="Rubrik 1"/>
          <p:cNvSpPr>
            <a:spLocks noGrp="1"/>
          </p:cNvSpPr>
          <p:nvPr>
            <p:ph type="ctrTitle" hasCustomPrompt="1"/>
          </p:nvPr>
        </p:nvSpPr>
        <p:spPr>
          <a:xfrm>
            <a:off x="1200151" y="2121348"/>
            <a:ext cx="7956549" cy="812800"/>
          </a:xfrm>
          <a:prstGeom prst="rect">
            <a:avLst/>
          </a:prstGeom>
        </p:spPr>
        <p:txBody>
          <a:bodyPr lIns="0" tIns="0" rIns="0" bIns="0" anchor="b" anchorCtr="0">
            <a:noAutofit/>
          </a:bodyPr>
          <a:lstStyle>
            <a:lvl1pPr algn="l">
              <a:lnSpc>
                <a:spcPct val="120000"/>
              </a:lnSpc>
              <a:defRPr sz="4800" baseline="0">
                <a:solidFill>
                  <a:schemeClr val="tx1">
                    <a:lumMod val="75000"/>
                    <a:lumOff val="25000"/>
                  </a:schemeClr>
                </a:solidFill>
                <a:latin typeface="Source Sans Pro Semibold" charset="0"/>
              </a:defRPr>
            </a:lvl1pPr>
          </a:lstStyle>
          <a:p>
            <a:r>
              <a:rPr lang="sv-SE" dirty="0"/>
              <a:t>En kort rubrik (max en rad)</a:t>
            </a:r>
          </a:p>
        </p:txBody>
      </p:sp>
      <p:sp>
        <p:nvSpPr>
          <p:cNvPr id="8" name="Platshållare för innehåll 2"/>
          <p:cNvSpPr>
            <a:spLocks noGrp="1"/>
          </p:cNvSpPr>
          <p:nvPr>
            <p:ph idx="10" hasCustomPrompt="1"/>
          </p:nvPr>
        </p:nvSpPr>
        <p:spPr>
          <a:xfrm>
            <a:off x="1200151" y="3291495"/>
            <a:ext cx="7956550" cy="2562226"/>
          </a:xfrm>
          <a:prstGeom prst="rect">
            <a:avLst/>
          </a:prstGeom>
        </p:spPr>
        <p:txBody>
          <a:bodyPr/>
          <a:lstStyle>
            <a:lvl1pPr>
              <a:spcAft>
                <a:spcPts val="600"/>
              </a:spcAft>
              <a:defRPr sz="2800" b="0" baseline="0">
                <a:solidFill>
                  <a:schemeClr val="tx1"/>
                </a:solidFill>
                <a:latin typeface="Source Sans Pro Semibold" panose="020B0603030403020204" pitchFamily="34" charset="0"/>
              </a:defRPr>
            </a:lvl1pPr>
            <a:lvl2pPr>
              <a:spcAft>
                <a:spcPts val="600"/>
              </a:spcAft>
              <a:defRPr sz="2400" baseline="0">
                <a:solidFill>
                  <a:schemeClr val="tx1"/>
                </a:solidFill>
                <a:latin typeface="Source Sans Pro" panose="020B0503030403020204" pitchFamily="34" charset="0"/>
                <a:ea typeface="Source Sans Pro Light" panose="020B0403030403020204" pitchFamily="34" charset="0"/>
              </a:defRPr>
            </a:lvl2pPr>
            <a:lvl3pPr>
              <a:spcAft>
                <a:spcPts val="600"/>
              </a:spcAft>
              <a:defRPr sz="2400" baseline="0">
                <a:solidFill>
                  <a:schemeClr val="tx1"/>
                </a:solidFill>
                <a:latin typeface="Source Sans Pro" panose="020B0503030403020204" pitchFamily="34" charset="0"/>
                <a:ea typeface="Source Sans Pro Light" panose="020B0403030403020204" pitchFamily="34" charset="0"/>
              </a:defRPr>
            </a:lvl3pPr>
            <a:lvl4pPr>
              <a:spcAft>
                <a:spcPts val="600"/>
              </a:spcAft>
              <a:defRPr sz="2400" baseline="0">
                <a:solidFill>
                  <a:schemeClr val="tx1"/>
                </a:solidFill>
                <a:latin typeface="Source Sans Pro" panose="020B0503030403020204" pitchFamily="34" charset="0"/>
                <a:ea typeface="Source Sans Pro Light" panose="020B0403030403020204" pitchFamily="34" charset="0"/>
              </a:defRPr>
            </a:lvl4pPr>
            <a:lvl5pPr>
              <a:spcAft>
                <a:spcPts val="600"/>
              </a:spcAft>
              <a:defRPr sz="2400" baseline="0">
                <a:solidFill>
                  <a:schemeClr val="bg1"/>
                </a:solidFill>
                <a:latin typeface="Source Sans Pro" panose="020B0503030403020204" pitchFamily="34" charset="0"/>
                <a:ea typeface="Source Sans Pro Light" panose="020B0403030403020204" pitchFamily="34" charset="0"/>
              </a:defRPr>
            </a:lvl5pPr>
          </a:lstStyle>
          <a:p>
            <a:pPr lvl="0"/>
            <a:r>
              <a:rPr lang="sv-SE" dirty="0"/>
              <a:t>Nivå 1 (Klicka här för att skriva in din punktlista. Animering av punkter i denna mall.)</a:t>
            </a:r>
          </a:p>
          <a:p>
            <a:pPr lvl="1"/>
            <a:r>
              <a:rPr lang="sv-SE" dirty="0"/>
              <a:t>Nivå 2 (Mottagaren tar till sig ditt budskap bäst om din presentationssida innehåller maximalt 6 objekt)</a:t>
            </a:r>
          </a:p>
          <a:p>
            <a:pPr lvl="2"/>
            <a:r>
              <a:rPr lang="sv-SE" dirty="0"/>
              <a:t>Nivå 3 (Den här sidmallen bör därför innehålla maximalt fyra punkter i listan)</a:t>
            </a:r>
          </a:p>
          <a:p>
            <a:pPr lvl="3"/>
            <a:r>
              <a:rPr lang="sv-SE" dirty="0"/>
              <a:t>Nivå fyra </a:t>
            </a:r>
          </a:p>
        </p:txBody>
      </p:sp>
    </p:spTree>
    <p:extLst>
      <p:ext uri="{BB962C8B-B14F-4D97-AF65-F5344CB8AC3E}">
        <p14:creationId xmlns:p14="http://schemas.microsoft.com/office/powerpoint/2010/main" val="243796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3" end="3"/>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rgbClr val="969696"/>
                      </p:to>
                    </p:animClr>
                  </p:subTnLst>
                </p:cTn>
              </p:par>
            </p:tnLst>
          </p:tmpl>
          <p:tmpl lvl="2">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rgbClr val="969696"/>
                      </p:to>
                    </p:animClr>
                  </p:subTnLst>
                </p:cTn>
              </p:par>
            </p:tnLst>
          </p:tmpl>
          <p:tmpl lvl="3">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rgbClr val="969696"/>
                      </p:to>
                    </p:animClr>
                  </p:subTnLst>
                </p:cTn>
              </p:par>
            </p:tnLst>
          </p:tmpl>
        </p:tmplLst>
      </p:bldP>
    </p:bldLst>
  </p:timing>
  <p:extLst>
    <p:ext uri="{DCECCB84-F9BA-43D5-87BE-67443E8EF086}">
      <p15:sldGuideLst xmlns:p15="http://schemas.microsoft.com/office/powerpoint/2012/main">
        <p15:guide id="1" orient="horz" pos="2160">
          <p15:clr>
            <a:srgbClr val="FBAE40"/>
          </p15:clr>
        </p15:guide>
        <p15:guide id="2" orient="horz" pos="210">
          <p15:clr>
            <a:srgbClr val="FBAE40"/>
          </p15:clr>
        </p15:guide>
        <p15:guide id="3" orient="horz" pos="913">
          <p15:clr>
            <a:srgbClr val="FBAE40"/>
          </p15:clr>
        </p15:guide>
        <p15:guide id="4" pos="7469">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ogga: Punktlista - Aqua">
    <p:spTree>
      <p:nvGrpSpPr>
        <p:cNvPr id="1" name=""/>
        <p:cNvGrpSpPr/>
        <p:nvPr/>
      </p:nvGrpSpPr>
      <p:grpSpPr>
        <a:xfrm>
          <a:off x="0" y="0"/>
          <a:ext cx="0" cy="0"/>
          <a:chOff x="0" y="0"/>
          <a:chExt cx="0" cy="0"/>
        </a:xfrm>
      </p:grpSpPr>
      <p:sp>
        <p:nvSpPr>
          <p:cNvPr id="4" name="Rektangel 3"/>
          <p:cNvSpPr/>
          <p:nvPr userDrawn="1"/>
        </p:nvSpPr>
        <p:spPr>
          <a:xfrm>
            <a:off x="0" y="1"/>
            <a:ext cx="12192000" cy="176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0941" y="334800"/>
            <a:ext cx="965848" cy="1114588"/>
          </a:xfrm>
          <a:prstGeom prst="rect">
            <a:avLst/>
          </a:prstGeom>
        </p:spPr>
      </p:pic>
      <p:sp>
        <p:nvSpPr>
          <p:cNvPr id="11" name="Rubrik 1"/>
          <p:cNvSpPr>
            <a:spLocks noGrp="1"/>
          </p:cNvSpPr>
          <p:nvPr>
            <p:ph type="ctrTitle" hasCustomPrompt="1"/>
          </p:nvPr>
        </p:nvSpPr>
        <p:spPr>
          <a:xfrm>
            <a:off x="1200151" y="2616200"/>
            <a:ext cx="7956549" cy="812800"/>
          </a:xfrm>
          <a:prstGeom prst="rect">
            <a:avLst/>
          </a:prstGeom>
        </p:spPr>
        <p:txBody>
          <a:bodyPr lIns="0" tIns="0" rIns="0" bIns="0" anchor="b" anchorCtr="0">
            <a:noAutofit/>
          </a:bodyPr>
          <a:lstStyle>
            <a:lvl1pPr algn="l">
              <a:lnSpc>
                <a:spcPct val="120000"/>
              </a:lnSpc>
              <a:defRPr sz="4800" baseline="0">
                <a:solidFill>
                  <a:schemeClr val="tx1">
                    <a:lumMod val="75000"/>
                    <a:lumOff val="25000"/>
                  </a:schemeClr>
                </a:solidFill>
                <a:latin typeface="Source Sans Pro Semibold" charset="0"/>
              </a:defRPr>
            </a:lvl1pPr>
          </a:lstStyle>
          <a:p>
            <a:r>
              <a:rPr lang="sv-SE" dirty="0"/>
              <a:t>En kort rubrik (max en rad)</a:t>
            </a:r>
          </a:p>
        </p:txBody>
      </p:sp>
      <p:sp>
        <p:nvSpPr>
          <p:cNvPr id="12" name="Platshållare för innehåll 2"/>
          <p:cNvSpPr>
            <a:spLocks noGrp="1"/>
          </p:cNvSpPr>
          <p:nvPr>
            <p:ph idx="10" hasCustomPrompt="1"/>
          </p:nvPr>
        </p:nvSpPr>
        <p:spPr>
          <a:xfrm>
            <a:off x="1200151" y="3695701"/>
            <a:ext cx="7956550" cy="2562226"/>
          </a:xfrm>
          <a:prstGeom prst="rect">
            <a:avLst/>
          </a:prstGeom>
        </p:spPr>
        <p:txBody>
          <a:bodyPr/>
          <a:lstStyle>
            <a:lvl1pPr>
              <a:spcAft>
                <a:spcPts val="600"/>
              </a:spcAft>
              <a:defRPr sz="2800" b="0" baseline="0">
                <a:solidFill>
                  <a:schemeClr val="tx1"/>
                </a:solidFill>
                <a:latin typeface="Source Sans Pro Semibold" panose="020B0603030403020204" pitchFamily="34" charset="0"/>
              </a:defRPr>
            </a:lvl1pPr>
            <a:lvl2pPr>
              <a:spcAft>
                <a:spcPts val="600"/>
              </a:spcAft>
              <a:defRPr sz="2400" baseline="0">
                <a:solidFill>
                  <a:schemeClr val="tx1"/>
                </a:solidFill>
                <a:latin typeface="Source Sans Pro" panose="020B0503030403020204" pitchFamily="34" charset="0"/>
                <a:ea typeface="Source Sans Pro Light" panose="020B0403030403020204" pitchFamily="34" charset="0"/>
              </a:defRPr>
            </a:lvl2pPr>
            <a:lvl3pPr>
              <a:spcAft>
                <a:spcPts val="600"/>
              </a:spcAft>
              <a:defRPr sz="2400" baseline="0">
                <a:solidFill>
                  <a:schemeClr val="tx1"/>
                </a:solidFill>
                <a:latin typeface="Source Sans Pro" panose="020B0503030403020204" pitchFamily="34" charset="0"/>
                <a:ea typeface="Source Sans Pro Light" panose="020B0403030403020204" pitchFamily="34" charset="0"/>
              </a:defRPr>
            </a:lvl3pPr>
            <a:lvl4pPr>
              <a:spcAft>
                <a:spcPts val="600"/>
              </a:spcAft>
              <a:defRPr sz="2400" baseline="0">
                <a:solidFill>
                  <a:schemeClr val="tx1"/>
                </a:solidFill>
                <a:latin typeface="Source Sans Pro" panose="020B0503030403020204" pitchFamily="34" charset="0"/>
                <a:ea typeface="Source Sans Pro Light" panose="020B0403030403020204" pitchFamily="34" charset="0"/>
              </a:defRPr>
            </a:lvl4pPr>
            <a:lvl5pPr>
              <a:spcAft>
                <a:spcPts val="600"/>
              </a:spcAft>
              <a:defRPr sz="2400" baseline="0">
                <a:solidFill>
                  <a:schemeClr val="bg1"/>
                </a:solidFill>
                <a:latin typeface="Source Sans Pro" panose="020B0503030403020204" pitchFamily="34" charset="0"/>
                <a:ea typeface="Source Sans Pro Light" panose="020B0403030403020204" pitchFamily="34" charset="0"/>
              </a:defRPr>
            </a:lvl5pPr>
          </a:lstStyle>
          <a:p>
            <a:pPr lvl="0"/>
            <a:r>
              <a:rPr lang="sv-SE" dirty="0"/>
              <a:t>Nivå 1 (Klicka här för att skriva in din punktlista)</a:t>
            </a:r>
          </a:p>
          <a:p>
            <a:pPr lvl="1"/>
            <a:r>
              <a:rPr lang="sv-SE" dirty="0"/>
              <a:t>Nivå 2 (Mottagaren tar till sig ditt budskap bäst om din presentationssida innehåller maximalt 6 objekt)</a:t>
            </a:r>
          </a:p>
          <a:p>
            <a:pPr lvl="2"/>
            <a:r>
              <a:rPr lang="sv-SE" dirty="0"/>
              <a:t>Nivå 3 (Den här sidmallen bör därför innehålla maximalt fyra punkter i listan)</a:t>
            </a:r>
          </a:p>
          <a:p>
            <a:pPr lvl="3"/>
            <a:r>
              <a:rPr lang="sv-SE" dirty="0"/>
              <a:t>Nivå fyra </a:t>
            </a:r>
          </a:p>
        </p:txBody>
      </p:sp>
    </p:spTree>
    <p:extLst>
      <p:ext uri="{BB962C8B-B14F-4D97-AF65-F5344CB8AC3E}">
        <p14:creationId xmlns:p14="http://schemas.microsoft.com/office/powerpoint/2010/main" val="394342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2">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2">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2">
                                            <p:txEl>
                                              <p:pRg st="3" end="3"/>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tmplLst>
          <p:tmpl lvl="1">
            <p:tnLst>
              <p:par>
                <p:cTn presetID="1" presetClass="entr" presetSubtype="0" fill="hold" nodeType="clickEffect">
                  <p:stCondLst>
                    <p:cond delay="0"/>
                  </p:stCondLst>
                  <p:childTnLst>
                    <p:set>
                      <p:cBhvr>
                        <p:cTn dur="1" fill="hold">
                          <p:stCondLst>
                            <p:cond delay="0"/>
                          </p:stCondLst>
                        </p:cTn>
                        <p:tgtEl>
                          <p:spTgt spid="12"/>
                        </p:tgtEl>
                        <p:attrNameLst>
                          <p:attrName>style.visibility</p:attrName>
                        </p:attrNameLst>
                      </p:cBhvr>
                      <p:to>
                        <p:strVal val="visible"/>
                      </p:to>
                    </p:set>
                  </p:childTnLst>
                  <p:subTnLst>
                    <p:animClr clrSpc="rgb" dir="cw">
                      <p:cBhvr override="childStyle">
                        <p:cTn dur="1" fill="hold" display="0" masterRel="nextClick" afterEffect="1"/>
                        <p:tgtEl>
                          <p:spTgt spid="12"/>
                        </p:tgtEl>
                        <p:attrNameLst>
                          <p:attrName>ppt_c</p:attrName>
                        </p:attrNameLst>
                      </p:cBhvr>
                      <p:to>
                        <a:srgbClr val="969696"/>
                      </p:to>
                    </p:animClr>
                  </p:subTnLst>
                </p:cTn>
              </p:par>
            </p:tnLst>
          </p:tmpl>
          <p:tmpl lvl="2">
            <p:tnLst>
              <p:par>
                <p:cTn presetID="1" presetClass="entr" presetSubtype="0" fill="hold" nodeType="clickEffect">
                  <p:stCondLst>
                    <p:cond delay="0"/>
                  </p:stCondLst>
                  <p:childTnLst>
                    <p:set>
                      <p:cBhvr>
                        <p:cTn dur="1" fill="hold">
                          <p:stCondLst>
                            <p:cond delay="0"/>
                          </p:stCondLst>
                        </p:cTn>
                        <p:tgtEl>
                          <p:spTgt spid="12"/>
                        </p:tgtEl>
                        <p:attrNameLst>
                          <p:attrName>style.visibility</p:attrName>
                        </p:attrNameLst>
                      </p:cBhvr>
                      <p:to>
                        <p:strVal val="visible"/>
                      </p:to>
                    </p:set>
                  </p:childTnLst>
                  <p:subTnLst>
                    <p:animClr clrSpc="rgb" dir="cw">
                      <p:cBhvr override="childStyle">
                        <p:cTn dur="1" fill="hold" display="0" masterRel="nextClick" afterEffect="1"/>
                        <p:tgtEl>
                          <p:spTgt spid="12"/>
                        </p:tgtEl>
                        <p:attrNameLst>
                          <p:attrName>ppt_c</p:attrName>
                        </p:attrNameLst>
                      </p:cBhvr>
                      <p:to>
                        <a:srgbClr val="969696"/>
                      </p:to>
                    </p:animClr>
                  </p:subTnLst>
                </p:cTn>
              </p:par>
            </p:tnLst>
          </p:tmpl>
          <p:tmpl lvl="3">
            <p:tnLst>
              <p:par>
                <p:cTn presetID="1" presetClass="entr" presetSubtype="0" fill="hold" nodeType="clickEffect">
                  <p:stCondLst>
                    <p:cond delay="0"/>
                  </p:stCondLst>
                  <p:childTnLst>
                    <p:set>
                      <p:cBhvr>
                        <p:cTn dur="1" fill="hold">
                          <p:stCondLst>
                            <p:cond delay="0"/>
                          </p:stCondLst>
                        </p:cTn>
                        <p:tgtEl>
                          <p:spTgt spid="12"/>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2"/>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2"/>
                        </p:tgtEl>
                        <p:attrNameLst>
                          <p:attrName>style.visibility</p:attrName>
                        </p:attrNameLst>
                      </p:cBhvr>
                      <p:to>
                        <p:strVal val="visible"/>
                      </p:to>
                    </p:set>
                  </p:childTnLst>
                  <p:subTnLst>
                    <p:animClr clrSpc="rgb" dir="cw">
                      <p:cBhvr override="childStyle">
                        <p:cTn dur="1" fill="hold" display="0" masterRel="nextClick" afterEffect="1"/>
                        <p:tgtEl>
                          <p:spTgt spid="12"/>
                        </p:tgtEl>
                        <p:attrNameLst>
                          <p:attrName>ppt_c</p:attrName>
                        </p:attrNameLst>
                      </p:cBhvr>
                      <p:to>
                        <a:srgbClr val="969696"/>
                      </p:to>
                    </p:animClr>
                  </p:subTnLst>
                </p:cTn>
              </p:par>
            </p:tnLst>
          </p:tmpl>
        </p:tmplLst>
      </p:bldP>
    </p:bldLst>
  </p:timing>
  <p:extLst>
    <p:ext uri="{DCECCB84-F9BA-43D5-87BE-67443E8EF086}">
      <p15:sldGuideLst xmlns:p15="http://schemas.microsoft.com/office/powerpoint/2012/main">
        <p15:guide id="1" orient="horz" pos="2160">
          <p15:clr>
            <a:srgbClr val="FBAE40"/>
          </p15:clr>
        </p15:guide>
        <p15:guide id="2" orient="horz" pos="210">
          <p15:clr>
            <a:srgbClr val="FBAE40"/>
          </p15:clr>
        </p15:guide>
        <p15:guide id="3" orient="horz" pos="913">
          <p15:clr>
            <a:srgbClr val="FBAE40"/>
          </p15:clr>
        </p15:guide>
        <p15:guide id="4" pos="211">
          <p15:clr>
            <a:srgbClr val="FBAE40"/>
          </p15:clr>
        </p15:guide>
        <p15:guide id="5" pos="746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ogga: Bildsida - Skiffer">
    <p:spTree>
      <p:nvGrpSpPr>
        <p:cNvPr id="1" name=""/>
        <p:cNvGrpSpPr/>
        <p:nvPr/>
      </p:nvGrpSpPr>
      <p:grpSpPr>
        <a:xfrm>
          <a:off x="0" y="0"/>
          <a:ext cx="0" cy="0"/>
          <a:chOff x="0" y="0"/>
          <a:chExt cx="0" cy="0"/>
        </a:xfrm>
      </p:grpSpPr>
      <p:sp>
        <p:nvSpPr>
          <p:cNvPr id="4" name="Rektangel 3"/>
          <p:cNvSpPr/>
          <p:nvPr userDrawn="1"/>
        </p:nvSpPr>
        <p:spPr>
          <a:xfrm>
            <a:off x="0" y="1"/>
            <a:ext cx="12192000" cy="176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Platshållare för bild 4"/>
          <p:cNvSpPr>
            <a:spLocks noGrp="1"/>
          </p:cNvSpPr>
          <p:nvPr>
            <p:ph type="pic" sz="quarter" idx="10" hasCustomPrompt="1"/>
          </p:nvPr>
        </p:nvSpPr>
        <p:spPr>
          <a:xfrm>
            <a:off x="0" y="1764000"/>
            <a:ext cx="12192000" cy="5094000"/>
          </a:xfrm>
          <a:prstGeom prst="rect">
            <a:avLst/>
          </a:prstGeom>
        </p:spPr>
        <p:txBody>
          <a:bodyPr/>
          <a:lstStyle>
            <a:lvl1pPr>
              <a:defRPr baseline="0"/>
            </a:lvl1pPr>
          </a:lstStyle>
          <a:p>
            <a:r>
              <a:rPr lang="sv-SE" dirty="0"/>
              <a:t>Klicka på ikonen för att lägga till en bild. Tänk på att välja bilder som förmedlar en känsla. Det gör att mottagaren lättare kommer ihåg ditt budskap!</a:t>
            </a: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0941" y="334800"/>
            <a:ext cx="965848" cy="1114588"/>
          </a:xfrm>
          <a:prstGeom prst="rect">
            <a:avLst/>
          </a:prstGeom>
        </p:spPr>
      </p:pic>
      <p:sp>
        <p:nvSpPr>
          <p:cNvPr id="10" name="Rubrik 1"/>
          <p:cNvSpPr>
            <a:spLocks noGrp="1"/>
          </p:cNvSpPr>
          <p:nvPr>
            <p:ph type="ctrTitle" hasCustomPrompt="1"/>
          </p:nvPr>
        </p:nvSpPr>
        <p:spPr>
          <a:xfrm>
            <a:off x="334963" y="620713"/>
            <a:ext cx="9414679" cy="1059231"/>
          </a:xfrm>
          <a:prstGeom prst="rect">
            <a:avLst/>
          </a:prstGeom>
        </p:spPr>
        <p:txBody>
          <a:bodyPr lIns="0" tIns="0" rIns="0" bIns="0" anchor="b" anchorCtr="0">
            <a:noAutofit/>
          </a:bodyPr>
          <a:lstStyle>
            <a:lvl1pPr algn="l">
              <a:lnSpc>
                <a:spcPct val="120000"/>
              </a:lnSpc>
              <a:defRPr sz="4800" baseline="0">
                <a:solidFill>
                  <a:schemeClr val="bg1"/>
                </a:solidFill>
                <a:latin typeface="Source Sans Pro Semibold" charset="0"/>
              </a:defRPr>
            </a:lvl1pPr>
          </a:lstStyle>
          <a:p>
            <a:r>
              <a:rPr lang="sv-SE" dirty="0"/>
              <a:t>En kort budskap till bilden</a:t>
            </a:r>
          </a:p>
        </p:txBody>
      </p:sp>
    </p:spTree>
    <p:extLst>
      <p:ext uri="{BB962C8B-B14F-4D97-AF65-F5344CB8AC3E}">
        <p14:creationId xmlns:p14="http://schemas.microsoft.com/office/powerpoint/2010/main" val="1069601878"/>
      </p:ext>
    </p:extLst>
  </p:cSld>
  <p:clrMapOvr>
    <a:masterClrMapping/>
  </p:clrMapOvr>
  <p:extLst>
    <p:ext uri="{DCECCB84-F9BA-43D5-87BE-67443E8EF086}">
      <p15:sldGuideLst xmlns:p15="http://schemas.microsoft.com/office/powerpoint/2012/main">
        <p15:guide id="1" orient="horz" pos="2160" userDrawn="1">
          <p15:clr>
            <a:srgbClr val="FBAE40"/>
          </p15:clr>
        </p15:guide>
        <p15:guide id="2" orient="horz" pos="210" userDrawn="1">
          <p15:clr>
            <a:srgbClr val="FBAE40"/>
          </p15:clr>
        </p15:guide>
        <p15:guide id="3" orient="horz" pos="913" userDrawn="1">
          <p15:clr>
            <a:srgbClr val="FBAE40"/>
          </p15:clr>
        </p15:guide>
        <p15:guide id="5" pos="7469"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Logga: Punktlista 2 -animering- Aqua">
    <p:bg>
      <p:bgPr>
        <a:solidFill>
          <a:srgbClr val="00A3AA"/>
        </a:solidFill>
        <a:effectLst/>
      </p:bgPr>
    </p:bg>
    <p:spTree>
      <p:nvGrpSpPr>
        <p:cNvPr id="1" name=""/>
        <p:cNvGrpSpPr/>
        <p:nvPr/>
      </p:nvGrpSpPr>
      <p:grpSpPr>
        <a:xfrm>
          <a:off x="0" y="0"/>
          <a:ext cx="0" cy="0"/>
          <a:chOff x="0" y="0"/>
          <a:chExt cx="0" cy="0"/>
        </a:xfrm>
      </p:grpSpPr>
      <p:sp>
        <p:nvSpPr>
          <p:cNvPr id="6" name="Platshållare för innehåll 2"/>
          <p:cNvSpPr>
            <a:spLocks noGrp="1"/>
          </p:cNvSpPr>
          <p:nvPr>
            <p:ph idx="10" hasCustomPrompt="1"/>
          </p:nvPr>
        </p:nvSpPr>
        <p:spPr>
          <a:xfrm>
            <a:off x="1200151" y="2975914"/>
            <a:ext cx="7956550" cy="2818449"/>
          </a:xfrm>
          <a:prstGeom prst="rect">
            <a:avLst/>
          </a:prstGeom>
        </p:spPr>
        <p:txBody>
          <a:bodyPr/>
          <a:lstStyle>
            <a:lvl1pPr>
              <a:spcAft>
                <a:spcPts val="600"/>
              </a:spcAft>
              <a:defRPr sz="2800" b="0" baseline="0">
                <a:solidFill>
                  <a:schemeClr val="bg1"/>
                </a:solidFill>
                <a:latin typeface="Source Sans Pro Semibold" panose="020B0603030403020204" pitchFamily="34" charset="0"/>
              </a:defRPr>
            </a:lvl1pPr>
            <a:lvl2pPr>
              <a:spcAft>
                <a:spcPts val="600"/>
              </a:spcAft>
              <a:defRPr sz="2400" baseline="0">
                <a:solidFill>
                  <a:schemeClr val="bg1"/>
                </a:solidFill>
                <a:latin typeface="Source Sans Pro" panose="020B0503030403020204" pitchFamily="34" charset="0"/>
                <a:ea typeface="Source Sans Pro Light" panose="020B0403030403020204" pitchFamily="34" charset="0"/>
              </a:defRPr>
            </a:lvl2pPr>
            <a:lvl3pPr>
              <a:spcAft>
                <a:spcPts val="600"/>
              </a:spcAft>
              <a:defRPr sz="2400" baseline="0">
                <a:solidFill>
                  <a:schemeClr val="bg1"/>
                </a:solidFill>
                <a:latin typeface="Source Sans Pro" panose="020B0503030403020204" pitchFamily="34" charset="0"/>
                <a:ea typeface="Source Sans Pro Light" panose="020B0403030403020204" pitchFamily="34" charset="0"/>
              </a:defRPr>
            </a:lvl3pPr>
            <a:lvl4pPr>
              <a:spcAft>
                <a:spcPts val="600"/>
              </a:spcAft>
              <a:defRPr sz="2400" baseline="0">
                <a:solidFill>
                  <a:schemeClr val="bg1"/>
                </a:solidFill>
                <a:latin typeface="Source Sans Pro" panose="020B0503030403020204" pitchFamily="34" charset="0"/>
                <a:ea typeface="Source Sans Pro Light" panose="020B0403030403020204" pitchFamily="34" charset="0"/>
              </a:defRPr>
            </a:lvl4pPr>
            <a:lvl5pPr>
              <a:spcAft>
                <a:spcPts val="600"/>
              </a:spcAft>
              <a:defRPr sz="2400" baseline="0">
                <a:solidFill>
                  <a:schemeClr val="bg1"/>
                </a:solidFill>
                <a:latin typeface="Source Sans Pro" panose="020B0503030403020204" pitchFamily="34" charset="0"/>
                <a:ea typeface="Source Sans Pro Light" panose="020B0403030403020204" pitchFamily="34" charset="0"/>
              </a:defRPr>
            </a:lvl5pPr>
          </a:lstStyle>
          <a:p>
            <a:pPr lvl="0"/>
            <a:r>
              <a:rPr lang="sv-SE" dirty="0"/>
              <a:t>Nivå 1 (Klicka här för att skriva in din punktlista. Animering av punkter i denna mall.)</a:t>
            </a:r>
          </a:p>
          <a:p>
            <a:pPr lvl="1"/>
            <a:r>
              <a:rPr lang="sv-SE" dirty="0"/>
              <a:t>Nivå 2 (Mottagaren tar till sig ditt budskap bäst om din presentationssida innehåller maximalt 6 objekt)</a:t>
            </a:r>
          </a:p>
          <a:p>
            <a:pPr lvl="2"/>
            <a:r>
              <a:rPr lang="sv-SE" dirty="0"/>
              <a:t>Nivå 3 (Den här sidmallen bör därför innehålla maximalt fyra punkter i listan)</a:t>
            </a:r>
          </a:p>
          <a:p>
            <a:pPr lvl="3"/>
            <a:r>
              <a:rPr lang="sv-SE" dirty="0"/>
              <a:t>Nivå fyra </a:t>
            </a:r>
          </a:p>
          <a:p>
            <a:pPr lvl="3"/>
            <a:endParaRPr lang="sv-SE" dirty="0"/>
          </a:p>
          <a:p>
            <a:pPr lvl="3"/>
            <a:endParaRPr lang="sv-SE" dirty="0"/>
          </a:p>
        </p:txBody>
      </p:sp>
      <p:sp>
        <p:nvSpPr>
          <p:cNvPr id="7" name="Rubrik 1"/>
          <p:cNvSpPr>
            <a:spLocks noGrp="1"/>
          </p:cNvSpPr>
          <p:nvPr>
            <p:ph type="ctrTitle" hasCustomPrompt="1"/>
          </p:nvPr>
        </p:nvSpPr>
        <p:spPr>
          <a:xfrm>
            <a:off x="1200151" y="1983884"/>
            <a:ext cx="7956549" cy="894080"/>
          </a:xfrm>
          <a:prstGeom prst="rect">
            <a:avLst/>
          </a:prstGeom>
        </p:spPr>
        <p:txBody>
          <a:bodyPr lIns="0" tIns="0" rIns="0" bIns="0" anchor="b" anchorCtr="0">
            <a:noAutofit/>
          </a:bodyPr>
          <a:lstStyle>
            <a:lvl1pPr algn="l">
              <a:lnSpc>
                <a:spcPct val="120000"/>
              </a:lnSpc>
              <a:defRPr sz="4800" baseline="0">
                <a:solidFill>
                  <a:schemeClr val="bg1"/>
                </a:solidFill>
                <a:latin typeface="Source Sans Pro Semibold" charset="0"/>
              </a:defRPr>
            </a:lvl1pPr>
          </a:lstStyle>
          <a:p>
            <a:r>
              <a:rPr lang="sv-SE" dirty="0"/>
              <a:t>En kort rubrik (max en rad)</a:t>
            </a:r>
          </a:p>
        </p:txBody>
      </p:sp>
    </p:spTree>
    <p:extLst>
      <p:ext uri="{BB962C8B-B14F-4D97-AF65-F5344CB8AC3E}">
        <p14:creationId xmlns:p14="http://schemas.microsoft.com/office/powerpoint/2010/main" val="415026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3" end="3"/>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tmplLst>
          <p:tmpl lvl="1">
            <p:tnLst>
              <p:par>
                <p:cTn presetID="1"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childTnLst>
                  <p:subTnLst>
                    <p:animClr clrSpc="rgb" dir="cw">
                      <p:cBhvr override="childStyle">
                        <p:cTn dur="1" fill="hold" display="0" masterRel="nextClick" afterEffect="1"/>
                        <p:tgtEl>
                          <p:spTgt spid="6"/>
                        </p:tgtEl>
                        <p:attrNameLst>
                          <p:attrName>ppt_c</p:attrName>
                        </p:attrNameLst>
                      </p:cBhvr>
                      <p:to>
                        <a:srgbClr val="969696"/>
                      </p:to>
                    </p:animClr>
                  </p:subTnLst>
                </p:cTn>
              </p:par>
            </p:tnLst>
          </p:tmpl>
          <p:tmpl lvl="2">
            <p:tnLst>
              <p:par>
                <p:cTn presetID="1"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childTnLst>
                  <p:subTnLst>
                    <p:animClr clrSpc="rgb" dir="cw">
                      <p:cBhvr override="childStyle">
                        <p:cTn dur="1" fill="hold" display="0" masterRel="nextClick" afterEffect="1"/>
                        <p:tgtEl>
                          <p:spTgt spid="6"/>
                        </p:tgtEl>
                        <p:attrNameLst>
                          <p:attrName>ppt_c</p:attrName>
                        </p:attrNameLst>
                      </p:cBhvr>
                      <p:to>
                        <a:srgbClr val="969696"/>
                      </p:to>
                    </p:animClr>
                  </p:subTnLst>
                </p:cTn>
              </p:par>
            </p:tnLst>
          </p:tmpl>
          <p:tmpl lvl="3">
            <p:tnLst>
              <p:par>
                <p:cTn presetID="1"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childTnLst>
                  <p:subTnLst>
                    <p:animClr clrSpc="rgb" dir="cw">
                      <p:cBhvr override="childStyle">
                        <p:cTn dur="1" fill="hold" display="0" masterRel="nextClick" afterEffect="1"/>
                        <p:tgtEl>
                          <p:spTgt spid="6"/>
                        </p:tgtEl>
                        <p:attrNameLst>
                          <p:attrName>ppt_c</p:attrName>
                        </p:attrNameLst>
                      </p:cBhvr>
                      <p:to>
                        <a:srgbClr val="969696"/>
                      </p:to>
                    </p:animClr>
                  </p:subTnLst>
                </p:cTn>
              </p:par>
            </p:tnLst>
          </p:tmpl>
        </p:tmplLst>
      </p:bldP>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ogga: Punktlista 2 - Aqua">
    <p:bg>
      <p:bgPr>
        <a:solidFill>
          <a:schemeClr val="accent4"/>
        </a:solidFill>
        <a:effectLst/>
      </p:bgPr>
    </p:bg>
    <p:spTree>
      <p:nvGrpSpPr>
        <p:cNvPr id="1" name=""/>
        <p:cNvGrpSpPr/>
        <p:nvPr/>
      </p:nvGrpSpPr>
      <p:grpSpPr>
        <a:xfrm>
          <a:off x="0" y="0"/>
          <a:ext cx="0" cy="0"/>
          <a:chOff x="0" y="0"/>
          <a:chExt cx="0" cy="0"/>
        </a:xfrm>
      </p:grpSpPr>
      <p:sp>
        <p:nvSpPr>
          <p:cNvPr id="4" name="Rubrik 1"/>
          <p:cNvSpPr>
            <a:spLocks noGrp="1"/>
          </p:cNvSpPr>
          <p:nvPr>
            <p:ph type="ctrTitle" hasCustomPrompt="1"/>
          </p:nvPr>
        </p:nvSpPr>
        <p:spPr>
          <a:xfrm>
            <a:off x="1200151" y="2616200"/>
            <a:ext cx="7956549" cy="812800"/>
          </a:xfrm>
          <a:prstGeom prst="rect">
            <a:avLst/>
          </a:prstGeom>
        </p:spPr>
        <p:txBody>
          <a:bodyPr lIns="0" tIns="0" rIns="0" bIns="0" anchor="t" anchorCtr="0">
            <a:noAutofit/>
          </a:bodyPr>
          <a:lstStyle>
            <a:lvl1pPr algn="l">
              <a:lnSpc>
                <a:spcPct val="120000"/>
              </a:lnSpc>
              <a:defRPr sz="4800" baseline="0">
                <a:solidFill>
                  <a:schemeClr val="bg1"/>
                </a:solidFill>
                <a:latin typeface="Source Sans Pro Semibold" charset="0"/>
              </a:defRPr>
            </a:lvl1pPr>
          </a:lstStyle>
          <a:p>
            <a:r>
              <a:rPr lang="sv-SE" dirty="0"/>
              <a:t>En kort rubrik (max en rad)</a:t>
            </a:r>
          </a:p>
        </p:txBody>
      </p:sp>
      <p:sp>
        <p:nvSpPr>
          <p:cNvPr id="5" name="Platshållare för innehåll 2"/>
          <p:cNvSpPr>
            <a:spLocks noGrp="1"/>
          </p:cNvSpPr>
          <p:nvPr>
            <p:ph idx="10" hasCustomPrompt="1"/>
          </p:nvPr>
        </p:nvSpPr>
        <p:spPr>
          <a:xfrm>
            <a:off x="1200151" y="3695701"/>
            <a:ext cx="7956550" cy="2562226"/>
          </a:xfrm>
          <a:prstGeom prst="rect">
            <a:avLst/>
          </a:prstGeom>
        </p:spPr>
        <p:txBody>
          <a:bodyPr/>
          <a:lstStyle>
            <a:lvl1pPr>
              <a:spcAft>
                <a:spcPts val="600"/>
              </a:spcAft>
              <a:defRPr sz="2800" b="0" baseline="0">
                <a:solidFill>
                  <a:schemeClr val="bg1"/>
                </a:solidFill>
                <a:latin typeface="Source Sans Pro Semibold" panose="020B0603030403020204" pitchFamily="34" charset="0"/>
              </a:defRPr>
            </a:lvl1pPr>
            <a:lvl2pPr>
              <a:spcAft>
                <a:spcPts val="600"/>
              </a:spcAft>
              <a:defRPr sz="2400" baseline="0">
                <a:solidFill>
                  <a:schemeClr val="bg1"/>
                </a:solidFill>
                <a:latin typeface="Source Sans Pro" panose="020B0503030403020204" pitchFamily="34" charset="0"/>
                <a:ea typeface="Source Sans Pro Light" panose="020B0403030403020204" pitchFamily="34" charset="0"/>
              </a:defRPr>
            </a:lvl2pPr>
            <a:lvl3pPr>
              <a:spcAft>
                <a:spcPts val="600"/>
              </a:spcAft>
              <a:defRPr sz="2400" baseline="0">
                <a:solidFill>
                  <a:schemeClr val="bg1"/>
                </a:solidFill>
                <a:latin typeface="Source Sans Pro" panose="020B0503030403020204" pitchFamily="34" charset="0"/>
                <a:ea typeface="Source Sans Pro Light" panose="020B0403030403020204" pitchFamily="34" charset="0"/>
              </a:defRPr>
            </a:lvl3pPr>
            <a:lvl4pPr>
              <a:spcAft>
                <a:spcPts val="600"/>
              </a:spcAft>
              <a:defRPr sz="2400" baseline="0">
                <a:solidFill>
                  <a:schemeClr val="bg1"/>
                </a:solidFill>
                <a:latin typeface="Source Sans Pro" panose="020B0503030403020204" pitchFamily="34" charset="0"/>
                <a:ea typeface="Source Sans Pro Light" panose="020B0403030403020204" pitchFamily="34" charset="0"/>
              </a:defRPr>
            </a:lvl4pPr>
            <a:lvl5pPr>
              <a:spcAft>
                <a:spcPts val="600"/>
              </a:spcAft>
              <a:defRPr sz="2400" baseline="0">
                <a:solidFill>
                  <a:schemeClr val="bg1"/>
                </a:solidFill>
                <a:latin typeface="Source Sans Pro" panose="020B0503030403020204" pitchFamily="34" charset="0"/>
                <a:ea typeface="Source Sans Pro Light" panose="020B0403030403020204" pitchFamily="34" charset="0"/>
              </a:defRPr>
            </a:lvl5pPr>
          </a:lstStyle>
          <a:p>
            <a:pPr lvl="0"/>
            <a:r>
              <a:rPr lang="sv-SE" dirty="0"/>
              <a:t>Nivå 1 (Klicka här för att skriva in din punktlista)</a:t>
            </a:r>
          </a:p>
          <a:p>
            <a:pPr lvl="1"/>
            <a:r>
              <a:rPr lang="sv-SE" dirty="0"/>
              <a:t>Nivå 2 (Mottagaren tar till sig ditt budskap bäst om din presentationssida innehåller maximalt 6 objekt)</a:t>
            </a:r>
          </a:p>
          <a:p>
            <a:pPr lvl="2"/>
            <a:r>
              <a:rPr lang="sv-SE" dirty="0"/>
              <a:t>Nivå 3 (Den här sidmallen bör därför innehålla maximalt fyra punkter i listan)</a:t>
            </a:r>
          </a:p>
          <a:p>
            <a:pPr lvl="3"/>
            <a:r>
              <a:rPr lang="sv-SE" dirty="0"/>
              <a:t>Nivå fyra </a:t>
            </a:r>
          </a:p>
        </p:txBody>
      </p:sp>
    </p:spTree>
    <p:extLst>
      <p:ext uri="{BB962C8B-B14F-4D97-AF65-F5344CB8AC3E}">
        <p14:creationId xmlns:p14="http://schemas.microsoft.com/office/powerpoint/2010/main" val="327479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3" end="3"/>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tmplLst>
          <p:tmpl lvl="1">
            <p:tnLst>
              <p:par>
                <p:cTn presetID="1" presetClass="entr" presetSubtype="0" fill="hold" nodeType="clickEffect">
                  <p:stCondLst>
                    <p:cond delay="0"/>
                  </p:stCondLst>
                  <p:childTnLst>
                    <p:set>
                      <p:cBhvr>
                        <p:cTn dur="1" fill="hold">
                          <p:stCondLst>
                            <p:cond delay="0"/>
                          </p:stCondLst>
                        </p:cTn>
                        <p:tgtEl>
                          <p:spTgt spid="5"/>
                        </p:tgtEl>
                        <p:attrNameLst>
                          <p:attrName>style.visibility</p:attrName>
                        </p:attrNameLst>
                      </p:cBhvr>
                      <p:to>
                        <p:strVal val="visible"/>
                      </p:to>
                    </p:set>
                  </p:childTnLst>
                  <p:subTnLst>
                    <p:animClr clrSpc="rgb" dir="cw">
                      <p:cBhvr override="childStyle">
                        <p:cTn dur="1" fill="hold" display="0" masterRel="nextClick" afterEffect="1"/>
                        <p:tgtEl>
                          <p:spTgt spid="5"/>
                        </p:tgtEl>
                        <p:attrNameLst>
                          <p:attrName>ppt_c</p:attrName>
                        </p:attrNameLst>
                      </p:cBhvr>
                      <p:to>
                        <a:srgbClr val="969696"/>
                      </p:to>
                    </p:animClr>
                  </p:subTnLst>
                </p:cTn>
              </p:par>
            </p:tnLst>
          </p:tmpl>
          <p:tmpl lvl="2">
            <p:tnLst>
              <p:par>
                <p:cTn presetID="1" presetClass="entr" presetSubtype="0" fill="hold" nodeType="clickEffect">
                  <p:stCondLst>
                    <p:cond delay="0"/>
                  </p:stCondLst>
                  <p:childTnLst>
                    <p:set>
                      <p:cBhvr>
                        <p:cTn dur="1" fill="hold">
                          <p:stCondLst>
                            <p:cond delay="0"/>
                          </p:stCondLst>
                        </p:cTn>
                        <p:tgtEl>
                          <p:spTgt spid="5"/>
                        </p:tgtEl>
                        <p:attrNameLst>
                          <p:attrName>style.visibility</p:attrName>
                        </p:attrNameLst>
                      </p:cBhvr>
                      <p:to>
                        <p:strVal val="visible"/>
                      </p:to>
                    </p:set>
                  </p:childTnLst>
                  <p:subTnLst>
                    <p:animClr clrSpc="rgb" dir="cw">
                      <p:cBhvr override="childStyle">
                        <p:cTn dur="1" fill="hold" display="0" masterRel="nextClick" afterEffect="1"/>
                        <p:tgtEl>
                          <p:spTgt spid="5"/>
                        </p:tgtEl>
                        <p:attrNameLst>
                          <p:attrName>ppt_c</p:attrName>
                        </p:attrNameLst>
                      </p:cBhvr>
                      <p:to>
                        <a:srgbClr val="969696"/>
                      </p:to>
                    </p:animClr>
                  </p:subTnLst>
                </p:cTn>
              </p:par>
            </p:tnLst>
          </p:tmpl>
          <p:tmpl lvl="3">
            <p:tnLst>
              <p:par>
                <p:cTn presetID="1" presetClass="entr" presetSubtype="0" fill="hold" nodeType="clickEffect">
                  <p:stCondLst>
                    <p:cond delay="0"/>
                  </p:stCondLst>
                  <p:childTnLst>
                    <p:set>
                      <p:cBhvr>
                        <p:cTn dur="1" fill="hold">
                          <p:stCondLst>
                            <p:cond delay="0"/>
                          </p:stCondLst>
                        </p:cTn>
                        <p:tgtEl>
                          <p:spTgt spid="5"/>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5"/>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5"/>
                        </p:tgtEl>
                        <p:attrNameLst>
                          <p:attrName>style.visibility</p:attrName>
                        </p:attrNameLst>
                      </p:cBhvr>
                      <p:to>
                        <p:strVal val="visible"/>
                      </p:to>
                    </p:set>
                  </p:childTnLst>
                  <p:subTnLst>
                    <p:animClr clrSpc="rgb" dir="cw">
                      <p:cBhvr override="childStyle">
                        <p:cTn dur="1" fill="hold" display="0" masterRel="nextClick" afterEffect="1"/>
                        <p:tgtEl>
                          <p:spTgt spid="5"/>
                        </p:tgtEl>
                        <p:attrNameLst>
                          <p:attrName>ppt_c</p:attrName>
                        </p:attrNameLst>
                      </p:cBhvr>
                      <p:to>
                        <a:srgbClr val="969696"/>
                      </p:to>
                    </p:animClr>
                  </p:subTnLst>
                </p:cTn>
              </p:par>
            </p:tnLst>
          </p:tmpl>
        </p:tmplLst>
      </p:bldP>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Logga: Tom färgad platta - Aqua">
    <p:bg>
      <p:bgPr>
        <a:solidFill>
          <a:srgbClr val="00A3AA"/>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538640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Logga: Valbara objekt -animering- Aqua">
    <p:bg>
      <p:bgPr>
        <a:solidFill>
          <a:srgbClr val="00A3AA"/>
        </a:solidFill>
        <a:effectLst/>
      </p:bgPr>
    </p:bg>
    <p:spTree>
      <p:nvGrpSpPr>
        <p:cNvPr id="1" name=""/>
        <p:cNvGrpSpPr/>
        <p:nvPr/>
      </p:nvGrpSpPr>
      <p:grpSpPr>
        <a:xfrm>
          <a:off x="0" y="0"/>
          <a:ext cx="0" cy="0"/>
          <a:chOff x="0" y="0"/>
          <a:chExt cx="0" cy="0"/>
        </a:xfrm>
      </p:grpSpPr>
      <p:sp>
        <p:nvSpPr>
          <p:cNvPr id="10" name="Rubrik 1"/>
          <p:cNvSpPr>
            <a:spLocks noGrp="1"/>
          </p:cNvSpPr>
          <p:nvPr>
            <p:ph type="ctrTitle" hasCustomPrompt="1"/>
          </p:nvPr>
        </p:nvSpPr>
        <p:spPr>
          <a:xfrm>
            <a:off x="6723926" y="2492375"/>
            <a:ext cx="4865547" cy="936625"/>
          </a:xfrm>
          <a:prstGeom prst="rect">
            <a:avLst/>
          </a:prstGeom>
        </p:spPr>
        <p:txBody>
          <a:bodyPr lIns="0" tIns="0" rIns="0" bIns="0" anchor="t" anchorCtr="0">
            <a:noAutofit/>
          </a:bodyPr>
          <a:lstStyle>
            <a:lvl1pPr algn="l">
              <a:lnSpc>
                <a:spcPct val="120000"/>
              </a:lnSpc>
              <a:defRPr sz="4000" baseline="0">
                <a:solidFill>
                  <a:schemeClr val="bg1"/>
                </a:solidFill>
                <a:latin typeface="Source Sans Pro Semibold" panose="020B0603030403020204" pitchFamily="34" charset="0"/>
                <a:ea typeface="Source Sans Pro Black" panose="020B0803030403020204" pitchFamily="34" charset="0"/>
              </a:defRPr>
            </a:lvl1pPr>
          </a:lstStyle>
          <a:p>
            <a:r>
              <a:rPr lang="sv-SE" dirty="0"/>
              <a:t>Rubriknivå 2 – 1 rad</a:t>
            </a:r>
          </a:p>
        </p:txBody>
      </p:sp>
      <p:sp>
        <p:nvSpPr>
          <p:cNvPr id="11" name="Platshållare för innehåll 2"/>
          <p:cNvSpPr>
            <a:spLocks noGrp="1"/>
          </p:cNvSpPr>
          <p:nvPr>
            <p:ph idx="12" hasCustomPrompt="1"/>
          </p:nvPr>
        </p:nvSpPr>
        <p:spPr>
          <a:xfrm>
            <a:off x="6708773" y="3657600"/>
            <a:ext cx="4859339" cy="2575259"/>
          </a:xfrm>
          <a:prstGeom prst="rect">
            <a:avLst/>
          </a:prstGeom>
        </p:spPr>
        <p:txBody>
          <a:bodyPr/>
          <a:lstStyle>
            <a:lvl1pPr>
              <a:spcAft>
                <a:spcPts val="600"/>
              </a:spcAft>
              <a:defRPr sz="2200" b="0" baseline="0">
                <a:solidFill>
                  <a:schemeClr val="bg1"/>
                </a:solidFill>
                <a:latin typeface="Source Sans Pro Semibold" panose="020B0603030403020204" pitchFamily="34" charset="0"/>
              </a:defRPr>
            </a:lvl1pPr>
            <a:lvl2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2pPr>
            <a:lvl3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3pPr>
            <a:lvl4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4pPr>
            <a:lvl5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5pPr>
          </a:lstStyle>
          <a:p>
            <a:pPr lvl="0"/>
            <a:r>
              <a:rPr lang="sv-SE" dirty="0"/>
              <a:t>Klicka här för att ändra format på bakgrundstexten. Animering.</a:t>
            </a:r>
          </a:p>
          <a:p>
            <a:pPr lvl="1"/>
            <a:r>
              <a:rPr lang="sv-SE" dirty="0"/>
              <a:t>Nivå två</a:t>
            </a:r>
          </a:p>
          <a:p>
            <a:pPr lvl="2"/>
            <a:r>
              <a:rPr lang="sv-SE" dirty="0"/>
              <a:t>Nivå tre</a:t>
            </a:r>
          </a:p>
          <a:p>
            <a:pPr lvl="3"/>
            <a:r>
              <a:rPr lang="sv-SE" dirty="0"/>
              <a:t>Nivå fyra</a:t>
            </a:r>
          </a:p>
        </p:txBody>
      </p:sp>
      <p:sp>
        <p:nvSpPr>
          <p:cNvPr id="3" name="Platshållare för innehåll 2"/>
          <p:cNvSpPr>
            <a:spLocks noGrp="1"/>
          </p:cNvSpPr>
          <p:nvPr>
            <p:ph sz="quarter" idx="13" hasCustomPrompt="1"/>
          </p:nvPr>
        </p:nvSpPr>
        <p:spPr>
          <a:xfrm>
            <a:off x="587375" y="2489534"/>
            <a:ext cx="4895850" cy="3743325"/>
          </a:xfrm>
          <a:prstGeom prst="rect">
            <a:avLst/>
          </a:prstGeom>
        </p:spPr>
        <p:txBody>
          <a:bodyPr/>
          <a:lstStyle>
            <a:lvl1pPr>
              <a:defRPr baseline="0">
                <a:solidFill>
                  <a:schemeClr val="bg1"/>
                </a:solidFill>
              </a:defRPr>
            </a:lvl1pPr>
          </a:lstStyle>
          <a:p>
            <a:pPr lvl="0"/>
            <a:r>
              <a:rPr lang="sv-SE" dirty="0"/>
              <a:t>Klicka och lägg till ett objekt. Välj mellan tabell, diagram, smart-art, bild, eller webblänk.</a:t>
            </a:r>
          </a:p>
        </p:txBody>
      </p:sp>
    </p:spTree>
    <p:extLst>
      <p:ext uri="{BB962C8B-B14F-4D97-AF65-F5344CB8AC3E}">
        <p14:creationId xmlns:p14="http://schemas.microsoft.com/office/powerpoint/2010/main" val="66061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0" end="0"/>
                                            </p:txEl>
                                          </p:spTgt>
                                        </p:tgtEl>
                                        <p:attrNameLst>
                                          <p:attrName>ppt_c</p:attrName>
                                        </p:attrNameLst>
                                      </p:cBhvr>
                                      <p:to>
                                        <a:srgbClr val="81817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1" end="1"/>
                                            </p:txEl>
                                          </p:spTgt>
                                        </p:tgtEl>
                                        <p:attrNameLst>
                                          <p:attrName>ppt_c</p:attrName>
                                        </p:attrNameLst>
                                      </p:cBhvr>
                                      <p:to>
                                        <a:srgbClr val="81817F"/>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2" end="2"/>
                                            </p:txEl>
                                          </p:spTgt>
                                        </p:tgtEl>
                                        <p:attrNameLst>
                                          <p:attrName>ppt_c</p:attrName>
                                        </p:attrNameLst>
                                      </p:cBhvr>
                                      <p:to>
                                        <a:srgbClr val="81817F"/>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3" end="3"/>
                                            </p:txEl>
                                          </p:spTgt>
                                        </p:tgtEl>
                                        <p:attrNameLst>
                                          <p:attrName>ppt_c</p:attrName>
                                        </p:attrNameLst>
                                      </p:cBhvr>
                                      <p:to>
                                        <a:srgbClr val="81817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tmplLst>
          <p:tmpl lvl="1">
            <p:tnLst>
              <p:par>
                <p:cTn presetID="1"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rgbClr val="81817F"/>
                      </p:to>
                    </p:animClr>
                  </p:subTnLst>
                </p:cTn>
              </p:par>
            </p:tnLst>
          </p:tmpl>
          <p:tmpl lvl="2">
            <p:tnLst>
              <p:par>
                <p:cTn presetID="1"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rgbClr val="81817F"/>
                      </p:to>
                    </p:animClr>
                  </p:subTnLst>
                </p:cTn>
              </p:par>
            </p:tnLst>
          </p:tmpl>
          <p:tmpl lvl="3">
            <p:tnLst>
              <p:par>
                <p:cTn presetID="1"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rgbClr val="81817F"/>
                      </p:to>
                    </p:animClr>
                  </p:subTnLst>
                </p:cTn>
              </p:par>
            </p:tnLst>
          </p:tmpl>
          <p:tmpl lvl="4">
            <p:tnLst>
              <p:par>
                <p:cTn presetID="1"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rgbClr val="81817F"/>
                      </p:to>
                    </p:animClr>
                  </p:subTnLst>
                </p:cTn>
              </p:par>
            </p:tnLst>
          </p:tmpl>
        </p:tmplLst>
      </p:bldP>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Logga: Valbara objekt - Skiffer">
    <p:bg>
      <p:bgPr>
        <a:solidFill>
          <a:srgbClr val="00A3AA"/>
        </a:solidFill>
        <a:effectLst/>
      </p:bgPr>
    </p:bg>
    <p:spTree>
      <p:nvGrpSpPr>
        <p:cNvPr id="1" name=""/>
        <p:cNvGrpSpPr/>
        <p:nvPr/>
      </p:nvGrpSpPr>
      <p:grpSpPr>
        <a:xfrm>
          <a:off x="0" y="0"/>
          <a:ext cx="0" cy="0"/>
          <a:chOff x="0" y="0"/>
          <a:chExt cx="0" cy="0"/>
        </a:xfrm>
      </p:grpSpPr>
      <p:sp>
        <p:nvSpPr>
          <p:cNvPr id="10" name="Rubrik 1"/>
          <p:cNvSpPr>
            <a:spLocks noGrp="1"/>
          </p:cNvSpPr>
          <p:nvPr>
            <p:ph type="ctrTitle" hasCustomPrompt="1"/>
          </p:nvPr>
        </p:nvSpPr>
        <p:spPr>
          <a:xfrm>
            <a:off x="6723926" y="2492375"/>
            <a:ext cx="4865547" cy="936625"/>
          </a:xfrm>
          <a:prstGeom prst="rect">
            <a:avLst/>
          </a:prstGeom>
        </p:spPr>
        <p:txBody>
          <a:bodyPr lIns="0" tIns="0" rIns="0" bIns="0" anchor="t" anchorCtr="0">
            <a:noAutofit/>
          </a:bodyPr>
          <a:lstStyle>
            <a:lvl1pPr algn="l">
              <a:lnSpc>
                <a:spcPct val="120000"/>
              </a:lnSpc>
              <a:defRPr sz="4000" baseline="0">
                <a:solidFill>
                  <a:schemeClr val="bg1"/>
                </a:solidFill>
                <a:latin typeface="Source Sans Pro Semibold" panose="020B0603030403020204" pitchFamily="34" charset="0"/>
                <a:ea typeface="Source Sans Pro Black" panose="020B0803030403020204" pitchFamily="34" charset="0"/>
              </a:defRPr>
            </a:lvl1pPr>
          </a:lstStyle>
          <a:p>
            <a:r>
              <a:rPr lang="sv-SE" dirty="0"/>
              <a:t>Rubriknivå 2 – 1 rad</a:t>
            </a:r>
          </a:p>
        </p:txBody>
      </p:sp>
      <p:sp>
        <p:nvSpPr>
          <p:cNvPr id="11" name="Platshållare för innehåll 2"/>
          <p:cNvSpPr>
            <a:spLocks noGrp="1"/>
          </p:cNvSpPr>
          <p:nvPr>
            <p:ph idx="12" hasCustomPrompt="1"/>
          </p:nvPr>
        </p:nvSpPr>
        <p:spPr>
          <a:xfrm>
            <a:off x="6708773" y="3657600"/>
            <a:ext cx="4859339" cy="2575259"/>
          </a:xfrm>
          <a:prstGeom prst="rect">
            <a:avLst/>
          </a:prstGeom>
        </p:spPr>
        <p:txBody>
          <a:bodyPr/>
          <a:lstStyle>
            <a:lvl1pPr>
              <a:spcAft>
                <a:spcPts val="600"/>
              </a:spcAft>
              <a:defRPr sz="2200" b="0" baseline="0">
                <a:solidFill>
                  <a:schemeClr val="bg1"/>
                </a:solidFill>
                <a:latin typeface="Source Sans Pro Semibold" panose="020B0603030403020204" pitchFamily="34" charset="0"/>
              </a:defRPr>
            </a:lvl1pPr>
            <a:lvl2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2pPr>
            <a:lvl3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3pPr>
            <a:lvl4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4pPr>
            <a:lvl5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p:txBody>
      </p:sp>
      <p:sp>
        <p:nvSpPr>
          <p:cNvPr id="3" name="Platshållare för innehåll 2"/>
          <p:cNvSpPr>
            <a:spLocks noGrp="1"/>
          </p:cNvSpPr>
          <p:nvPr>
            <p:ph sz="quarter" idx="13" hasCustomPrompt="1"/>
          </p:nvPr>
        </p:nvSpPr>
        <p:spPr>
          <a:xfrm>
            <a:off x="587375" y="2489534"/>
            <a:ext cx="4895850" cy="3743325"/>
          </a:xfrm>
          <a:prstGeom prst="rect">
            <a:avLst/>
          </a:prstGeom>
        </p:spPr>
        <p:txBody>
          <a:bodyPr/>
          <a:lstStyle>
            <a:lvl1pPr>
              <a:defRPr baseline="0">
                <a:solidFill>
                  <a:schemeClr val="bg1"/>
                </a:solidFill>
              </a:defRPr>
            </a:lvl1pPr>
          </a:lstStyle>
          <a:p>
            <a:pPr lvl="0"/>
            <a:r>
              <a:rPr lang="sv-SE" dirty="0"/>
              <a:t>Klicka och lägg till ett objekt. Välj mellan tabell, diagram, smart-art, bild, eller webblänk.</a:t>
            </a:r>
          </a:p>
        </p:txBody>
      </p:sp>
    </p:spTree>
    <p:extLst>
      <p:ext uri="{BB962C8B-B14F-4D97-AF65-F5344CB8AC3E}">
        <p14:creationId xmlns:p14="http://schemas.microsoft.com/office/powerpoint/2010/main" val="30788480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Logga: Titelsida - Vit">
    <p:bg>
      <p:bgPr>
        <a:solidFill>
          <a:schemeClr val="bg1"/>
        </a:solidFill>
        <a:effectLst/>
      </p:bgPr>
    </p:bg>
    <p:spTree>
      <p:nvGrpSpPr>
        <p:cNvPr id="1" name=""/>
        <p:cNvGrpSpPr/>
        <p:nvPr/>
      </p:nvGrpSpPr>
      <p:grpSpPr>
        <a:xfrm>
          <a:off x="0" y="0"/>
          <a:ext cx="0" cy="0"/>
          <a:chOff x="0" y="0"/>
          <a:chExt cx="0" cy="0"/>
        </a:xfrm>
      </p:grpSpPr>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08436" y="333375"/>
            <a:ext cx="948353" cy="1094400"/>
          </a:xfrm>
          <a:prstGeom prst="rect">
            <a:avLst/>
          </a:prstGeom>
        </p:spPr>
      </p:pic>
      <p:sp>
        <p:nvSpPr>
          <p:cNvPr id="5" name="Rubrik 1"/>
          <p:cNvSpPr>
            <a:spLocks noGrp="1"/>
          </p:cNvSpPr>
          <p:nvPr>
            <p:ph type="ctrTitle" hasCustomPrompt="1"/>
          </p:nvPr>
        </p:nvSpPr>
        <p:spPr>
          <a:xfrm>
            <a:off x="587375" y="4365625"/>
            <a:ext cx="8580688" cy="1402129"/>
          </a:xfrm>
          <a:prstGeom prst="rect">
            <a:avLst/>
          </a:prstGeom>
        </p:spPr>
        <p:txBody>
          <a:bodyPr lIns="0" tIns="0" rIns="0" bIns="0" anchor="t" anchorCtr="0">
            <a:noAutofit/>
          </a:bodyPr>
          <a:lstStyle>
            <a:lvl1pPr algn="l">
              <a:lnSpc>
                <a:spcPct val="100000"/>
              </a:lnSpc>
              <a:defRPr lang="sv-SE" b="0" baseline="0" dirty="0">
                <a:solidFill>
                  <a:schemeClr val="tx1"/>
                </a:solidFill>
                <a:latin typeface="Source Sans Pro Semibold" panose="020B0603030403020204" pitchFamily="34" charset="0"/>
              </a:defRPr>
            </a:lvl1pPr>
          </a:lstStyle>
          <a:p>
            <a:r>
              <a:rPr lang="sv-SE" dirty="0"/>
              <a:t>Rubrik till förstasidan (max 2 rader)</a:t>
            </a:r>
            <a:br>
              <a:rPr lang="sv-SE" dirty="0"/>
            </a:br>
            <a:r>
              <a:rPr lang="sv-SE" dirty="0"/>
              <a:t>Här ska alltid loggan vara med.</a:t>
            </a:r>
          </a:p>
        </p:txBody>
      </p:sp>
      <p:sp>
        <p:nvSpPr>
          <p:cNvPr id="7" name="Platshållare för text 2"/>
          <p:cNvSpPr>
            <a:spLocks noGrp="1"/>
          </p:cNvSpPr>
          <p:nvPr>
            <p:ph type="body" sz="quarter" idx="10" hasCustomPrompt="1"/>
          </p:nvPr>
        </p:nvSpPr>
        <p:spPr>
          <a:xfrm>
            <a:off x="587375" y="5932488"/>
            <a:ext cx="8580688" cy="304800"/>
          </a:xfrm>
          <a:prstGeom prst="rect">
            <a:avLst/>
          </a:prstGeom>
        </p:spPr>
        <p:txBody>
          <a:bodyPr lIns="0" tIns="0" rIns="0" bIns="0" anchor="b"/>
          <a:lstStyle>
            <a:lvl1pPr marL="0" indent="0">
              <a:buNone/>
              <a:defRPr sz="2000" spc="40" baseline="0">
                <a:solidFill>
                  <a:schemeClr val="tx1"/>
                </a:solidFill>
                <a:latin typeface="Source Sans Pro" panose="020B0503030403020204" pitchFamily="34" charset="0"/>
                <a:ea typeface="Source Sans Pro" panose="020B0503030403020204" pitchFamily="34" charset="0"/>
              </a:defRPr>
            </a:lvl1pPr>
            <a:lvl2pPr marL="457200" indent="0">
              <a:buNone/>
              <a:defRPr>
                <a:latin typeface="Source Sans Pro Semibold" panose="020B0603030403020204" pitchFamily="34" charset="0"/>
              </a:defRPr>
            </a:lvl2pPr>
            <a:lvl3pPr marL="914400" indent="0">
              <a:buNone/>
              <a:defRPr>
                <a:latin typeface="Source Sans Pro Semibold" panose="020B0603030403020204" pitchFamily="34" charset="0"/>
              </a:defRPr>
            </a:lvl3pPr>
            <a:lvl4pPr marL="1371600" indent="0">
              <a:buNone/>
              <a:defRPr>
                <a:latin typeface="Source Sans Pro Semibold" panose="020B0603030403020204" pitchFamily="34" charset="0"/>
              </a:defRPr>
            </a:lvl4pPr>
            <a:lvl5pPr marL="1828800" indent="0">
              <a:buNone/>
              <a:defRPr>
                <a:latin typeface="Source Sans Pro Semibold" panose="020B0603030403020204" pitchFamily="34" charset="0"/>
              </a:defRPr>
            </a:lvl5pPr>
          </a:lstStyle>
          <a:p>
            <a:pPr lvl="0"/>
            <a:r>
              <a:rPr lang="sv-SE" dirty="0"/>
              <a:t>EVENTUELL UNDERRUBRIK </a:t>
            </a:r>
            <a:fld id="{940E1542-7246-4B13-82D8-7F1DB91D9AAB}" type="datetime1">
              <a:rPr lang="sv-SE" smtClean="0"/>
              <a:t>2016-06-14</a:t>
            </a:fld>
            <a:endParaRPr lang="sv-SE" dirty="0"/>
          </a:p>
        </p:txBody>
      </p:sp>
    </p:spTree>
    <p:extLst>
      <p:ext uri="{BB962C8B-B14F-4D97-AF65-F5344CB8AC3E}">
        <p14:creationId xmlns:p14="http://schemas.microsoft.com/office/powerpoint/2010/main" val="1668744746"/>
      </p:ext>
    </p:extLst>
  </p:cSld>
  <p:clrMapOvr>
    <a:masterClrMapping/>
  </p:clrMapOvr>
  <p:extLst>
    <p:ext uri="{DCECCB84-F9BA-43D5-87BE-67443E8EF086}">
      <p15:sldGuideLst xmlns:p15="http://schemas.microsoft.com/office/powerpoint/2012/main">
        <p15:guide id="1" pos="7469" userDrawn="1">
          <p15:clr>
            <a:srgbClr val="FBAE40"/>
          </p15:clr>
        </p15:guide>
        <p15:guide id="2" orient="horz" pos="21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Logga: Bildsida - Vit">
    <p:spTree>
      <p:nvGrpSpPr>
        <p:cNvPr id="1" name=""/>
        <p:cNvGrpSpPr/>
        <p:nvPr/>
      </p:nvGrpSpPr>
      <p:grpSpPr>
        <a:xfrm>
          <a:off x="0" y="0"/>
          <a:ext cx="0" cy="0"/>
          <a:chOff x="0" y="0"/>
          <a:chExt cx="0" cy="0"/>
        </a:xfrm>
      </p:grpSpPr>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08435" y="334800"/>
            <a:ext cx="948354" cy="1094400"/>
          </a:xfrm>
          <a:prstGeom prst="rect">
            <a:avLst/>
          </a:prstGeom>
        </p:spPr>
      </p:pic>
      <p:sp>
        <p:nvSpPr>
          <p:cNvPr id="5" name="Platshållare för bild 4"/>
          <p:cNvSpPr>
            <a:spLocks noGrp="1"/>
          </p:cNvSpPr>
          <p:nvPr>
            <p:ph type="pic" sz="quarter" idx="10" hasCustomPrompt="1"/>
          </p:nvPr>
        </p:nvSpPr>
        <p:spPr>
          <a:xfrm>
            <a:off x="0" y="1784188"/>
            <a:ext cx="12192000" cy="5073812"/>
          </a:xfrm>
          <a:prstGeom prst="rect">
            <a:avLst/>
          </a:prstGeom>
        </p:spPr>
        <p:txBody>
          <a:bodyPr/>
          <a:lstStyle/>
          <a:p>
            <a:r>
              <a:rPr lang="sv-SE" dirty="0"/>
              <a:t>Klicka på ikonen för att lägga till en bild. Tänk på att välja bilder som förmedlar en känsla. Det gör att mottagaren lättare kommer ihåg ditt budskap!</a:t>
            </a:r>
          </a:p>
        </p:txBody>
      </p:sp>
      <p:sp>
        <p:nvSpPr>
          <p:cNvPr id="8" name="Rubrik 1"/>
          <p:cNvSpPr>
            <a:spLocks noGrp="1"/>
          </p:cNvSpPr>
          <p:nvPr>
            <p:ph type="ctrTitle" hasCustomPrompt="1"/>
          </p:nvPr>
        </p:nvSpPr>
        <p:spPr>
          <a:xfrm>
            <a:off x="334963" y="620713"/>
            <a:ext cx="9414679" cy="1059231"/>
          </a:xfrm>
          <a:prstGeom prst="rect">
            <a:avLst/>
          </a:prstGeom>
        </p:spPr>
        <p:txBody>
          <a:bodyPr lIns="0" tIns="0" rIns="0" bIns="0" anchor="b" anchorCtr="0">
            <a:noAutofit/>
          </a:bodyPr>
          <a:lstStyle>
            <a:lvl1pPr algn="l">
              <a:lnSpc>
                <a:spcPct val="120000"/>
              </a:lnSpc>
              <a:defRPr sz="4800" baseline="0">
                <a:solidFill>
                  <a:schemeClr val="tx1">
                    <a:lumMod val="65000"/>
                    <a:lumOff val="35000"/>
                  </a:schemeClr>
                </a:solidFill>
                <a:latin typeface="Source Sans Pro Semibold" charset="0"/>
              </a:defRPr>
            </a:lvl1pPr>
          </a:lstStyle>
          <a:p>
            <a:r>
              <a:rPr lang="sv-SE" dirty="0"/>
              <a:t>En kort budskap till bilden</a:t>
            </a:r>
          </a:p>
        </p:txBody>
      </p:sp>
      <p:pic>
        <p:nvPicPr>
          <p:cNvPr id="7" name="Bildobjekt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90942" y="334800"/>
            <a:ext cx="965847" cy="1114588"/>
          </a:xfrm>
          <a:prstGeom prst="rect">
            <a:avLst/>
          </a:prstGeom>
        </p:spPr>
      </p:pic>
    </p:spTree>
    <p:extLst>
      <p:ext uri="{BB962C8B-B14F-4D97-AF65-F5344CB8AC3E}">
        <p14:creationId xmlns:p14="http://schemas.microsoft.com/office/powerpoint/2010/main" val="1995566071"/>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210">
          <p15:clr>
            <a:srgbClr val="FBAE40"/>
          </p15:clr>
        </p15:guide>
        <p15:guide id="3" orient="horz" pos="913">
          <p15:clr>
            <a:srgbClr val="FBAE40"/>
          </p15:clr>
        </p15:guide>
        <p15:guide id="4" pos="211">
          <p15:clr>
            <a:srgbClr val="FBAE40"/>
          </p15:clr>
        </p15:guide>
        <p15:guide id="5" pos="7469">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Logga: Ett budskap - Vit">
    <p:spTree>
      <p:nvGrpSpPr>
        <p:cNvPr id="1" name=""/>
        <p:cNvGrpSpPr/>
        <p:nvPr/>
      </p:nvGrpSpPr>
      <p:grpSpPr>
        <a:xfrm>
          <a:off x="0" y="0"/>
          <a:ext cx="0" cy="0"/>
          <a:chOff x="0" y="0"/>
          <a:chExt cx="0" cy="0"/>
        </a:xfrm>
      </p:grpSpPr>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08685" y="333375"/>
            <a:ext cx="948353" cy="1094400"/>
          </a:xfrm>
          <a:prstGeom prst="rect">
            <a:avLst/>
          </a:prstGeom>
        </p:spPr>
      </p:pic>
      <p:sp>
        <p:nvSpPr>
          <p:cNvPr id="3" name="Rubrik 1"/>
          <p:cNvSpPr>
            <a:spLocks noGrp="1"/>
          </p:cNvSpPr>
          <p:nvPr>
            <p:ph type="ctrTitle" hasCustomPrompt="1"/>
          </p:nvPr>
        </p:nvSpPr>
        <p:spPr>
          <a:xfrm>
            <a:off x="587375" y="2492375"/>
            <a:ext cx="7728194" cy="3781425"/>
          </a:xfrm>
          <a:prstGeom prst="rect">
            <a:avLst/>
          </a:prstGeom>
        </p:spPr>
        <p:txBody>
          <a:bodyPr lIns="0" tIns="0" rIns="0" bIns="0" anchor="b" anchorCtr="0">
            <a:noAutofit/>
          </a:bodyPr>
          <a:lstStyle>
            <a:lvl1pPr algn="l">
              <a:lnSpc>
                <a:spcPts val="10000"/>
              </a:lnSpc>
              <a:defRPr lang="sv-SE" sz="9600" b="0" baseline="0" dirty="0">
                <a:solidFill>
                  <a:schemeClr val="tx2"/>
                </a:solidFill>
                <a:latin typeface="Source Sans Pro Black" panose="020B0803030403020204" pitchFamily="34" charset="0"/>
                <a:ea typeface="Source Sans Pro Black" panose="020B0803030403020204" pitchFamily="34" charset="0"/>
              </a:defRPr>
            </a:lvl1pPr>
          </a:lstStyle>
          <a:p>
            <a:r>
              <a:rPr lang="sv-SE" dirty="0"/>
              <a:t>Ett budskap per bild!</a:t>
            </a:r>
          </a:p>
        </p:txBody>
      </p:sp>
    </p:spTree>
    <p:extLst>
      <p:ext uri="{BB962C8B-B14F-4D97-AF65-F5344CB8AC3E}">
        <p14:creationId xmlns:p14="http://schemas.microsoft.com/office/powerpoint/2010/main" val="36590643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ogga: Bild &amp; punktlista -animering- Vit">
    <p:spTree>
      <p:nvGrpSpPr>
        <p:cNvPr id="1" name=""/>
        <p:cNvGrpSpPr/>
        <p:nvPr/>
      </p:nvGrpSpPr>
      <p:grpSpPr>
        <a:xfrm>
          <a:off x="0" y="0"/>
          <a:ext cx="0" cy="0"/>
          <a:chOff x="0" y="0"/>
          <a:chExt cx="0" cy="0"/>
        </a:xfrm>
      </p:grpSpPr>
      <p:sp>
        <p:nvSpPr>
          <p:cNvPr id="5" name="Platshållare för bild 4"/>
          <p:cNvSpPr>
            <a:spLocks noGrp="1"/>
          </p:cNvSpPr>
          <p:nvPr>
            <p:ph type="pic" sz="quarter" idx="11" hasCustomPrompt="1"/>
          </p:nvPr>
        </p:nvSpPr>
        <p:spPr>
          <a:xfrm>
            <a:off x="0" y="0"/>
            <a:ext cx="6080125" cy="6858000"/>
          </a:xfrm>
          <a:prstGeom prst="rect">
            <a:avLst/>
          </a:prstGeom>
        </p:spPr>
        <p:txBody>
          <a:bodyPr/>
          <a:lstStyle>
            <a:lvl1pPr>
              <a:defRPr sz="2400">
                <a:solidFill>
                  <a:schemeClr val="tx1"/>
                </a:solidFill>
              </a:defRPr>
            </a:lvl1pPr>
          </a:lstStyle>
          <a:p>
            <a:r>
              <a:rPr lang="sv-SE" dirty="0"/>
              <a:t>Klicka på ikonen för att lägga till en bild. Tänk på att välja bilder som förmedlar rätt känsla och stödjer ditt budskap. Det gör att mottagaren lättare minns det du vill förmedla!</a:t>
            </a:r>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08685" y="333375"/>
            <a:ext cx="948353" cy="1094400"/>
          </a:xfrm>
          <a:prstGeom prst="rect">
            <a:avLst/>
          </a:prstGeom>
        </p:spPr>
      </p:pic>
      <p:sp>
        <p:nvSpPr>
          <p:cNvPr id="7" name="Rubrik 1"/>
          <p:cNvSpPr>
            <a:spLocks noGrp="1"/>
          </p:cNvSpPr>
          <p:nvPr>
            <p:ph type="ctrTitle" hasCustomPrompt="1"/>
          </p:nvPr>
        </p:nvSpPr>
        <p:spPr>
          <a:xfrm>
            <a:off x="6723926" y="2794769"/>
            <a:ext cx="4865547" cy="761821"/>
          </a:xfrm>
          <a:prstGeom prst="rect">
            <a:avLst/>
          </a:prstGeom>
        </p:spPr>
        <p:txBody>
          <a:bodyPr lIns="0" tIns="0" rIns="0" bIns="0" anchor="t" anchorCtr="0">
            <a:noAutofit/>
          </a:bodyPr>
          <a:lstStyle>
            <a:lvl1pPr algn="l">
              <a:lnSpc>
                <a:spcPct val="120000"/>
              </a:lnSpc>
              <a:defRPr sz="4000" baseline="0">
                <a:solidFill>
                  <a:schemeClr val="tx1">
                    <a:lumMod val="75000"/>
                    <a:lumOff val="25000"/>
                  </a:schemeClr>
                </a:solidFill>
                <a:latin typeface="Source Sans Pro Semibold" panose="020B0603030403020204" pitchFamily="34" charset="0"/>
                <a:ea typeface="Source Sans Pro Black" panose="020B0803030403020204" pitchFamily="34" charset="0"/>
              </a:defRPr>
            </a:lvl1pPr>
          </a:lstStyle>
          <a:p>
            <a:r>
              <a:rPr lang="sv-SE" dirty="0"/>
              <a:t>Kort rubrik (en rad)</a:t>
            </a:r>
          </a:p>
        </p:txBody>
      </p:sp>
      <p:sp>
        <p:nvSpPr>
          <p:cNvPr id="8" name="Platshållare för innehåll 2"/>
          <p:cNvSpPr>
            <a:spLocks noGrp="1"/>
          </p:cNvSpPr>
          <p:nvPr>
            <p:ph idx="12" hasCustomPrompt="1"/>
          </p:nvPr>
        </p:nvSpPr>
        <p:spPr>
          <a:xfrm>
            <a:off x="6708773" y="3679456"/>
            <a:ext cx="4859339" cy="2919197"/>
          </a:xfrm>
          <a:prstGeom prst="rect">
            <a:avLst/>
          </a:prstGeom>
        </p:spPr>
        <p:txBody>
          <a:bodyPr/>
          <a:lstStyle>
            <a:lvl1pPr>
              <a:spcAft>
                <a:spcPts val="600"/>
              </a:spcAft>
              <a:defRPr sz="2200" b="0" baseline="0">
                <a:solidFill>
                  <a:schemeClr val="tx1"/>
                </a:solidFill>
                <a:latin typeface="Source Sans Pro Semibold" panose="020B0603030403020204" pitchFamily="34" charset="0"/>
              </a:defRPr>
            </a:lvl1pPr>
            <a:lvl2pPr>
              <a:spcAft>
                <a:spcPts val="600"/>
              </a:spcAft>
              <a:defRPr sz="2000" baseline="0">
                <a:solidFill>
                  <a:schemeClr val="tx1"/>
                </a:solidFill>
                <a:latin typeface="Source Sans Pro Light" panose="020B0403030403020204" pitchFamily="34" charset="0"/>
                <a:ea typeface="Source Sans Pro Light" panose="020B0403030403020204" pitchFamily="34" charset="0"/>
              </a:defRPr>
            </a:lvl2pPr>
            <a:lvl3pPr>
              <a:spcAft>
                <a:spcPts val="600"/>
              </a:spcAft>
              <a:defRPr sz="2000" baseline="0">
                <a:solidFill>
                  <a:schemeClr val="tx1"/>
                </a:solidFill>
                <a:latin typeface="Source Sans Pro Light" panose="020B0403030403020204" pitchFamily="34" charset="0"/>
                <a:ea typeface="Source Sans Pro Light" panose="020B0403030403020204" pitchFamily="34" charset="0"/>
              </a:defRPr>
            </a:lvl3pPr>
            <a:lvl4pPr>
              <a:spcAft>
                <a:spcPts val="600"/>
              </a:spcAft>
              <a:defRPr sz="2000" baseline="0">
                <a:solidFill>
                  <a:schemeClr val="tx1"/>
                </a:solidFill>
                <a:latin typeface="Source Sans Pro Light" panose="020B0403030403020204" pitchFamily="34" charset="0"/>
                <a:ea typeface="Source Sans Pro Light" panose="020B0403030403020204" pitchFamily="34" charset="0"/>
              </a:defRPr>
            </a:lvl4pPr>
            <a:lvl5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5pPr>
          </a:lstStyle>
          <a:p>
            <a:pPr lvl="0"/>
            <a:r>
              <a:rPr lang="sv-SE" dirty="0"/>
              <a:t>Nivå 1 (Klicka här för att skriva in din punktlista. Animering.)</a:t>
            </a:r>
          </a:p>
          <a:p>
            <a:pPr lvl="1"/>
            <a:r>
              <a:rPr lang="sv-SE" dirty="0"/>
              <a:t>Nivå 2 (Mottagaren tar till sig ditt budskap bäst om din presentationssida innehåller maximalt 6 objekt)</a:t>
            </a:r>
          </a:p>
          <a:p>
            <a:pPr lvl="2"/>
            <a:r>
              <a:rPr lang="sv-SE" dirty="0"/>
              <a:t>Nivå 3 (Den här sidmallen bör därför innehålla maximalt tre punkter i listan)</a:t>
            </a:r>
          </a:p>
        </p:txBody>
      </p:sp>
    </p:spTree>
    <p:extLst>
      <p:ext uri="{BB962C8B-B14F-4D97-AF65-F5344CB8AC3E}">
        <p14:creationId xmlns:p14="http://schemas.microsoft.com/office/powerpoint/2010/main" val="1083707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rgbClr val="969696"/>
                      </p:to>
                    </p:animClr>
                  </p:subTnLst>
                </p:cTn>
              </p:par>
            </p:tnLst>
          </p:tmpl>
          <p:tmpl lvl="2">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rgbClr val="81817F"/>
                      </p:to>
                    </p:animClr>
                  </p:subTnLst>
                </p:cTn>
              </p:par>
            </p:tnLst>
          </p:tmpl>
        </p:tmplLst>
      </p:bldP>
    </p:bld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Logga: Bild &amp; punktlista - Vit">
    <p:spTree>
      <p:nvGrpSpPr>
        <p:cNvPr id="1" name=""/>
        <p:cNvGrpSpPr/>
        <p:nvPr/>
      </p:nvGrpSpPr>
      <p:grpSpPr>
        <a:xfrm>
          <a:off x="0" y="0"/>
          <a:ext cx="0" cy="0"/>
          <a:chOff x="0" y="0"/>
          <a:chExt cx="0" cy="0"/>
        </a:xfrm>
      </p:grpSpPr>
      <p:sp>
        <p:nvSpPr>
          <p:cNvPr id="5" name="Platshållare för bild 4"/>
          <p:cNvSpPr>
            <a:spLocks noGrp="1"/>
          </p:cNvSpPr>
          <p:nvPr>
            <p:ph type="pic" sz="quarter" idx="11" hasCustomPrompt="1"/>
          </p:nvPr>
        </p:nvSpPr>
        <p:spPr>
          <a:xfrm>
            <a:off x="0" y="0"/>
            <a:ext cx="6080125" cy="6858000"/>
          </a:xfrm>
          <a:prstGeom prst="rect">
            <a:avLst/>
          </a:prstGeom>
        </p:spPr>
        <p:txBody>
          <a:bodyPr/>
          <a:lstStyle>
            <a:lvl1pPr>
              <a:defRPr sz="2400">
                <a:solidFill>
                  <a:schemeClr val="tx1"/>
                </a:solidFill>
              </a:defRPr>
            </a:lvl1pPr>
          </a:lstStyle>
          <a:p>
            <a:r>
              <a:rPr lang="sv-SE" dirty="0"/>
              <a:t>Klicka på ikonen för att lägga till en bild. Tänk på att välja bilder som förmedlar rätt känsla och stödjer ditt budskap. Det gör att mottagaren lättare minns det du vill förmedla!</a:t>
            </a:r>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08685" y="333375"/>
            <a:ext cx="948353" cy="1094400"/>
          </a:xfrm>
          <a:prstGeom prst="rect">
            <a:avLst/>
          </a:prstGeom>
        </p:spPr>
      </p:pic>
      <p:sp>
        <p:nvSpPr>
          <p:cNvPr id="7" name="Rubrik 1"/>
          <p:cNvSpPr>
            <a:spLocks noGrp="1"/>
          </p:cNvSpPr>
          <p:nvPr>
            <p:ph type="ctrTitle" hasCustomPrompt="1"/>
          </p:nvPr>
        </p:nvSpPr>
        <p:spPr>
          <a:xfrm>
            <a:off x="6723926" y="2794769"/>
            <a:ext cx="4865547" cy="761821"/>
          </a:xfrm>
          <a:prstGeom prst="rect">
            <a:avLst/>
          </a:prstGeom>
        </p:spPr>
        <p:txBody>
          <a:bodyPr lIns="0" tIns="0" rIns="0" bIns="0" anchor="t" anchorCtr="0">
            <a:noAutofit/>
          </a:bodyPr>
          <a:lstStyle>
            <a:lvl1pPr algn="l">
              <a:lnSpc>
                <a:spcPct val="120000"/>
              </a:lnSpc>
              <a:defRPr sz="4000" baseline="0">
                <a:solidFill>
                  <a:schemeClr val="tx1">
                    <a:lumMod val="75000"/>
                    <a:lumOff val="25000"/>
                  </a:schemeClr>
                </a:solidFill>
                <a:latin typeface="Source Sans Pro Semibold" panose="020B0603030403020204" pitchFamily="34" charset="0"/>
                <a:ea typeface="Source Sans Pro Black" panose="020B0803030403020204" pitchFamily="34" charset="0"/>
              </a:defRPr>
            </a:lvl1pPr>
          </a:lstStyle>
          <a:p>
            <a:r>
              <a:rPr lang="sv-SE" dirty="0"/>
              <a:t>Kort rubrik (en rad)</a:t>
            </a:r>
          </a:p>
        </p:txBody>
      </p:sp>
      <p:sp>
        <p:nvSpPr>
          <p:cNvPr id="8" name="Platshållare för innehåll 2"/>
          <p:cNvSpPr>
            <a:spLocks noGrp="1"/>
          </p:cNvSpPr>
          <p:nvPr>
            <p:ph idx="12" hasCustomPrompt="1"/>
          </p:nvPr>
        </p:nvSpPr>
        <p:spPr>
          <a:xfrm>
            <a:off x="6708773" y="3679456"/>
            <a:ext cx="4859339" cy="2919197"/>
          </a:xfrm>
          <a:prstGeom prst="rect">
            <a:avLst/>
          </a:prstGeom>
        </p:spPr>
        <p:txBody>
          <a:bodyPr/>
          <a:lstStyle>
            <a:lvl1pPr>
              <a:spcAft>
                <a:spcPts val="600"/>
              </a:spcAft>
              <a:defRPr sz="2200" b="0" baseline="0">
                <a:solidFill>
                  <a:schemeClr val="tx1"/>
                </a:solidFill>
                <a:latin typeface="Source Sans Pro Semibold" panose="020B0603030403020204" pitchFamily="34" charset="0"/>
              </a:defRPr>
            </a:lvl1pPr>
            <a:lvl2pPr>
              <a:spcAft>
                <a:spcPts val="600"/>
              </a:spcAft>
              <a:defRPr sz="2000" baseline="0">
                <a:solidFill>
                  <a:schemeClr val="tx1"/>
                </a:solidFill>
                <a:latin typeface="Source Sans Pro Light" panose="020B0403030403020204" pitchFamily="34" charset="0"/>
                <a:ea typeface="Source Sans Pro Light" panose="020B0403030403020204" pitchFamily="34" charset="0"/>
              </a:defRPr>
            </a:lvl2pPr>
            <a:lvl3pPr>
              <a:spcAft>
                <a:spcPts val="600"/>
              </a:spcAft>
              <a:defRPr sz="2000" baseline="0">
                <a:solidFill>
                  <a:schemeClr val="tx1"/>
                </a:solidFill>
                <a:latin typeface="Source Sans Pro Light" panose="020B0403030403020204" pitchFamily="34" charset="0"/>
                <a:ea typeface="Source Sans Pro Light" panose="020B0403030403020204" pitchFamily="34" charset="0"/>
              </a:defRPr>
            </a:lvl3pPr>
            <a:lvl4pPr>
              <a:spcAft>
                <a:spcPts val="600"/>
              </a:spcAft>
              <a:defRPr sz="2000" baseline="0">
                <a:solidFill>
                  <a:schemeClr val="tx1"/>
                </a:solidFill>
                <a:latin typeface="Source Sans Pro Light" panose="020B0403030403020204" pitchFamily="34" charset="0"/>
                <a:ea typeface="Source Sans Pro Light" panose="020B0403030403020204" pitchFamily="34" charset="0"/>
              </a:defRPr>
            </a:lvl4pPr>
            <a:lvl5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5pPr>
          </a:lstStyle>
          <a:p>
            <a:pPr lvl="0"/>
            <a:r>
              <a:rPr lang="sv-SE" dirty="0"/>
              <a:t>Nivå 1 (Klicka här för att skriva in din punktlista.)</a:t>
            </a:r>
          </a:p>
          <a:p>
            <a:pPr lvl="1"/>
            <a:r>
              <a:rPr lang="sv-SE" dirty="0"/>
              <a:t>Nivå 2 (Mottagaren tar till sig ditt budskap bäst om din presentationssida innehåller maximalt 6 objekt)</a:t>
            </a:r>
          </a:p>
          <a:p>
            <a:pPr lvl="2"/>
            <a:r>
              <a:rPr lang="sv-SE" dirty="0"/>
              <a:t>Nivå 3 (Den här sidmallen bör därför innehålla maximalt tre punkter i listan)</a:t>
            </a:r>
          </a:p>
        </p:txBody>
      </p:sp>
    </p:spTree>
    <p:extLst>
      <p:ext uri="{BB962C8B-B14F-4D97-AF65-F5344CB8AC3E}">
        <p14:creationId xmlns:p14="http://schemas.microsoft.com/office/powerpoint/2010/main" val="300404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gga: Ett budskap - Skiffer">
    <p:bg>
      <p:bgPr>
        <a:solidFill>
          <a:schemeClr val="tx2"/>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587375" y="2492375"/>
            <a:ext cx="7728194" cy="3781425"/>
          </a:xfrm>
          <a:prstGeom prst="rect">
            <a:avLst/>
          </a:prstGeom>
        </p:spPr>
        <p:txBody>
          <a:bodyPr lIns="0" tIns="0" rIns="0" bIns="0" anchor="b" anchorCtr="0">
            <a:noAutofit/>
          </a:bodyPr>
          <a:lstStyle>
            <a:lvl1pPr algn="l">
              <a:lnSpc>
                <a:spcPts val="10000"/>
              </a:lnSpc>
              <a:defRPr lang="sv-SE" sz="9600" b="0" baseline="0" dirty="0">
                <a:solidFill>
                  <a:schemeClr val="bg1"/>
                </a:solidFill>
                <a:latin typeface="Source Sans Pro Black" panose="020B0803030403020204" pitchFamily="34" charset="0"/>
                <a:ea typeface="Source Sans Pro Black" panose="020B0803030403020204" pitchFamily="34" charset="0"/>
              </a:defRPr>
            </a:lvl1pPr>
          </a:lstStyle>
          <a:p>
            <a:r>
              <a:rPr lang="sv-SE" dirty="0"/>
              <a:t>Ett budskap per bild!</a:t>
            </a:r>
          </a:p>
        </p:txBody>
      </p:sp>
    </p:spTree>
    <p:extLst>
      <p:ext uri="{BB962C8B-B14F-4D97-AF65-F5344CB8AC3E}">
        <p14:creationId xmlns:p14="http://schemas.microsoft.com/office/powerpoint/2010/main" val="30438827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ogga: Punktlista - animering- Vit">
    <p:spTree>
      <p:nvGrpSpPr>
        <p:cNvPr id="1" name=""/>
        <p:cNvGrpSpPr/>
        <p:nvPr/>
      </p:nvGrpSpPr>
      <p:grpSpPr>
        <a:xfrm>
          <a:off x="0" y="0"/>
          <a:ext cx="0" cy="0"/>
          <a:chOff x="0" y="0"/>
          <a:chExt cx="0" cy="0"/>
        </a:xfrm>
      </p:grpSpPr>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08435" y="334800"/>
            <a:ext cx="948354" cy="1094400"/>
          </a:xfrm>
          <a:prstGeom prst="rect">
            <a:avLst/>
          </a:prstGeom>
        </p:spPr>
      </p:pic>
      <p:pic>
        <p:nvPicPr>
          <p:cNvPr id="7" name="Bildobjekt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90942" y="334800"/>
            <a:ext cx="965847" cy="1114588"/>
          </a:xfrm>
          <a:prstGeom prst="rect">
            <a:avLst/>
          </a:prstGeom>
        </p:spPr>
      </p:pic>
      <p:sp>
        <p:nvSpPr>
          <p:cNvPr id="11" name="Rubrik 1"/>
          <p:cNvSpPr>
            <a:spLocks noGrp="1"/>
          </p:cNvSpPr>
          <p:nvPr>
            <p:ph type="ctrTitle" hasCustomPrompt="1"/>
          </p:nvPr>
        </p:nvSpPr>
        <p:spPr>
          <a:xfrm>
            <a:off x="1200151" y="2616200"/>
            <a:ext cx="7956549" cy="812800"/>
          </a:xfrm>
          <a:prstGeom prst="rect">
            <a:avLst/>
          </a:prstGeom>
        </p:spPr>
        <p:txBody>
          <a:bodyPr lIns="0" tIns="0" rIns="0" bIns="0" anchor="b" anchorCtr="0">
            <a:noAutofit/>
          </a:bodyPr>
          <a:lstStyle>
            <a:lvl1pPr algn="l">
              <a:lnSpc>
                <a:spcPct val="120000"/>
              </a:lnSpc>
              <a:defRPr sz="4800" baseline="0">
                <a:solidFill>
                  <a:schemeClr val="tx1">
                    <a:lumMod val="75000"/>
                    <a:lumOff val="25000"/>
                  </a:schemeClr>
                </a:solidFill>
                <a:latin typeface="Source Sans Pro Semibold" charset="0"/>
              </a:defRPr>
            </a:lvl1pPr>
          </a:lstStyle>
          <a:p>
            <a:r>
              <a:rPr lang="sv-SE" dirty="0"/>
              <a:t>En kort rubrik (max en rad)</a:t>
            </a:r>
          </a:p>
        </p:txBody>
      </p:sp>
      <p:sp>
        <p:nvSpPr>
          <p:cNvPr id="12" name="Platshållare för innehåll 2"/>
          <p:cNvSpPr>
            <a:spLocks noGrp="1"/>
          </p:cNvSpPr>
          <p:nvPr>
            <p:ph idx="10" hasCustomPrompt="1"/>
          </p:nvPr>
        </p:nvSpPr>
        <p:spPr>
          <a:xfrm>
            <a:off x="1200151" y="3695701"/>
            <a:ext cx="7956550" cy="2562226"/>
          </a:xfrm>
          <a:prstGeom prst="rect">
            <a:avLst/>
          </a:prstGeom>
        </p:spPr>
        <p:txBody>
          <a:bodyPr/>
          <a:lstStyle>
            <a:lvl1pPr>
              <a:spcAft>
                <a:spcPts val="600"/>
              </a:spcAft>
              <a:defRPr sz="2800" b="0" baseline="0">
                <a:solidFill>
                  <a:schemeClr val="tx1"/>
                </a:solidFill>
                <a:latin typeface="Source Sans Pro Semibold" panose="020B0603030403020204" pitchFamily="34" charset="0"/>
              </a:defRPr>
            </a:lvl1pPr>
            <a:lvl2pPr>
              <a:spcAft>
                <a:spcPts val="600"/>
              </a:spcAft>
              <a:defRPr sz="2400" baseline="0">
                <a:solidFill>
                  <a:schemeClr val="tx1"/>
                </a:solidFill>
                <a:latin typeface="Source Sans Pro" panose="020B0503030403020204" pitchFamily="34" charset="0"/>
                <a:ea typeface="Source Sans Pro Light" panose="020B0403030403020204" pitchFamily="34" charset="0"/>
              </a:defRPr>
            </a:lvl2pPr>
            <a:lvl3pPr>
              <a:spcAft>
                <a:spcPts val="600"/>
              </a:spcAft>
              <a:defRPr sz="2400" baseline="0">
                <a:solidFill>
                  <a:schemeClr val="tx1"/>
                </a:solidFill>
                <a:latin typeface="Source Sans Pro" panose="020B0503030403020204" pitchFamily="34" charset="0"/>
                <a:ea typeface="Source Sans Pro Light" panose="020B0403030403020204" pitchFamily="34" charset="0"/>
              </a:defRPr>
            </a:lvl3pPr>
            <a:lvl4pPr>
              <a:spcAft>
                <a:spcPts val="600"/>
              </a:spcAft>
              <a:defRPr sz="2400" baseline="0">
                <a:solidFill>
                  <a:schemeClr val="tx1"/>
                </a:solidFill>
                <a:latin typeface="Source Sans Pro" panose="020B0503030403020204" pitchFamily="34" charset="0"/>
                <a:ea typeface="Source Sans Pro Light" panose="020B0403030403020204" pitchFamily="34" charset="0"/>
              </a:defRPr>
            </a:lvl4pPr>
            <a:lvl5pPr>
              <a:spcAft>
                <a:spcPts val="600"/>
              </a:spcAft>
              <a:defRPr sz="2400" baseline="0">
                <a:solidFill>
                  <a:schemeClr val="bg1"/>
                </a:solidFill>
                <a:latin typeface="Source Sans Pro" panose="020B0503030403020204" pitchFamily="34" charset="0"/>
                <a:ea typeface="Source Sans Pro Light" panose="020B0403030403020204" pitchFamily="34" charset="0"/>
              </a:defRPr>
            </a:lvl5pPr>
          </a:lstStyle>
          <a:p>
            <a:pPr lvl="0"/>
            <a:r>
              <a:rPr lang="sv-SE" dirty="0"/>
              <a:t>Nivå 1 (Klicka här för att skriva in din punktlista. Animering.)</a:t>
            </a:r>
          </a:p>
          <a:p>
            <a:pPr lvl="1"/>
            <a:r>
              <a:rPr lang="sv-SE" dirty="0"/>
              <a:t>Nivå 2 (Mottagaren tar till sig ditt budskap bäst om din presentationssida innehåller maximalt 6 objekt)</a:t>
            </a:r>
          </a:p>
          <a:p>
            <a:pPr lvl="2"/>
            <a:r>
              <a:rPr lang="sv-SE" dirty="0"/>
              <a:t>Nivå 3 (Den här sidmallen bör därför innehålla maximalt fyra punkter i listan)</a:t>
            </a:r>
          </a:p>
          <a:p>
            <a:pPr lvl="3"/>
            <a:r>
              <a:rPr lang="sv-SE" dirty="0"/>
              <a:t>Nivå fyra </a:t>
            </a:r>
          </a:p>
        </p:txBody>
      </p:sp>
    </p:spTree>
    <p:extLst>
      <p:ext uri="{BB962C8B-B14F-4D97-AF65-F5344CB8AC3E}">
        <p14:creationId xmlns:p14="http://schemas.microsoft.com/office/powerpoint/2010/main" val="2861261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2">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2">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2">
                                            <p:txEl>
                                              <p:pRg st="3" end="3"/>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tmplLst>
          <p:tmpl lvl="1">
            <p:tnLst>
              <p:par>
                <p:cTn presetID="1" presetClass="entr" presetSubtype="0" fill="hold" nodeType="clickEffect">
                  <p:stCondLst>
                    <p:cond delay="0"/>
                  </p:stCondLst>
                  <p:childTnLst>
                    <p:set>
                      <p:cBhvr>
                        <p:cTn dur="1" fill="hold">
                          <p:stCondLst>
                            <p:cond delay="0"/>
                          </p:stCondLst>
                        </p:cTn>
                        <p:tgtEl>
                          <p:spTgt spid="12"/>
                        </p:tgtEl>
                        <p:attrNameLst>
                          <p:attrName>style.visibility</p:attrName>
                        </p:attrNameLst>
                      </p:cBhvr>
                      <p:to>
                        <p:strVal val="visible"/>
                      </p:to>
                    </p:set>
                  </p:childTnLst>
                  <p:subTnLst>
                    <p:animClr clrSpc="rgb" dir="cw">
                      <p:cBhvr override="childStyle">
                        <p:cTn dur="1" fill="hold" display="0" masterRel="nextClick" afterEffect="1"/>
                        <p:tgtEl>
                          <p:spTgt spid="12"/>
                        </p:tgtEl>
                        <p:attrNameLst>
                          <p:attrName>ppt_c</p:attrName>
                        </p:attrNameLst>
                      </p:cBhvr>
                      <p:to>
                        <a:srgbClr val="969696"/>
                      </p:to>
                    </p:animClr>
                  </p:subTnLst>
                </p:cTn>
              </p:par>
            </p:tnLst>
          </p:tmpl>
          <p:tmpl lvl="2">
            <p:tnLst>
              <p:par>
                <p:cTn presetID="1" presetClass="entr" presetSubtype="0" fill="hold" nodeType="clickEffect">
                  <p:stCondLst>
                    <p:cond delay="0"/>
                  </p:stCondLst>
                  <p:childTnLst>
                    <p:set>
                      <p:cBhvr>
                        <p:cTn dur="1" fill="hold">
                          <p:stCondLst>
                            <p:cond delay="0"/>
                          </p:stCondLst>
                        </p:cTn>
                        <p:tgtEl>
                          <p:spTgt spid="12"/>
                        </p:tgtEl>
                        <p:attrNameLst>
                          <p:attrName>style.visibility</p:attrName>
                        </p:attrNameLst>
                      </p:cBhvr>
                      <p:to>
                        <p:strVal val="visible"/>
                      </p:to>
                    </p:set>
                  </p:childTnLst>
                  <p:subTnLst>
                    <p:animClr clrSpc="rgb" dir="cw">
                      <p:cBhvr override="childStyle">
                        <p:cTn dur="1" fill="hold" display="0" masterRel="nextClick" afterEffect="1"/>
                        <p:tgtEl>
                          <p:spTgt spid="12"/>
                        </p:tgtEl>
                        <p:attrNameLst>
                          <p:attrName>ppt_c</p:attrName>
                        </p:attrNameLst>
                      </p:cBhvr>
                      <p:to>
                        <a:srgbClr val="969696"/>
                      </p:to>
                    </p:animClr>
                  </p:subTnLst>
                </p:cTn>
              </p:par>
            </p:tnLst>
          </p:tmpl>
          <p:tmpl lvl="3">
            <p:tnLst>
              <p:par>
                <p:cTn presetID="1" presetClass="entr" presetSubtype="0" fill="hold" nodeType="clickEffect">
                  <p:stCondLst>
                    <p:cond delay="0"/>
                  </p:stCondLst>
                  <p:childTnLst>
                    <p:set>
                      <p:cBhvr>
                        <p:cTn dur="1" fill="hold">
                          <p:stCondLst>
                            <p:cond delay="0"/>
                          </p:stCondLst>
                        </p:cTn>
                        <p:tgtEl>
                          <p:spTgt spid="12"/>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2"/>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2"/>
                        </p:tgtEl>
                        <p:attrNameLst>
                          <p:attrName>style.visibility</p:attrName>
                        </p:attrNameLst>
                      </p:cBhvr>
                      <p:to>
                        <p:strVal val="visible"/>
                      </p:to>
                    </p:set>
                  </p:childTnLst>
                  <p:subTnLst>
                    <p:animClr clrSpc="rgb" dir="cw">
                      <p:cBhvr override="childStyle">
                        <p:cTn dur="1" fill="hold" display="0" masterRel="nextClick" afterEffect="1"/>
                        <p:tgtEl>
                          <p:spTgt spid="12"/>
                        </p:tgtEl>
                        <p:attrNameLst>
                          <p:attrName>ppt_c</p:attrName>
                        </p:attrNameLst>
                      </p:cBhvr>
                      <p:to>
                        <a:srgbClr val="969696"/>
                      </p:to>
                    </p:animClr>
                  </p:subTnLst>
                </p:cTn>
              </p:par>
            </p:tnLst>
          </p:tmpl>
        </p:tmplLst>
      </p:bldP>
    </p:bldLst>
  </p:timing>
  <p:extLst>
    <p:ext uri="{DCECCB84-F9BA-43D5-87BE-67443E8EF086}">
      <p15:sldGuideLst xmlns:p15="http://schemas.microsoft.com/office/powerpoint/2012/main">
        <p15:guide id="1" orient="horz" pos="2160">
          <p15:clr>
            <a:srgbClr val="FBAE40"/>
          </p15:clr>
        </p15:guide>
        <p15:guide id="2" orient="horz" pos="210">
          <p15:clr>
            <a:srgbClr val="FBAE40"/>
          </p15:clr>
        </p15:guide>
        <p15:guide id="3" orient="horz" pos="913">
          <p15:clr>
            <a:srgbClr val="FBAE40"/>
          </p15:clr>
        </p15:guide>
        <p15:guide id="4" pos="211">
          <p15:clr>
            <a:srgbClr val="FBAE40"/>
          </p15:clr>
        </p15:guide>
        <p15:guide id="5" pos="7469">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Logga: Punktlista 2 - Vit">
    <p:spTree>
      <p:nvGrpSpPr>
        <p:cNvPr id="1" name=""/>
        <p:cNvGrpSpPr/>
        <p:nvPr/>
      </p:nvGrpSpPr>
      <p:grpSpPr>
        <a:xfrm>
          <a:off x="0" y="0"/>
          <a:ext cx="0" cy="0"/>
          <a:chOff x="0" y="0"/>
          <a:chExt cx="0" cy="0"/>
        </a:xfrm>
      </p:grpSpPr>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08685" y="333375"/>
            <a:ext cx="948353" cy="1094400"/>
          </a:xfrm>
          <a:prstGeom prst="rect">
            <a:avLst/>
          </a:prstGeom>
        </p:spPr>
      </p:pic>
      <p:sp>
        <p:nvSpPr>
          <p:cNvPr id="5" name="Rubrik 1"/>
          <p:cNvSpPr>
            <a:spLocks noGrp="1"/>
          </p:cNvSpPr>
          <p:nvPr>
            <p:ph type="ctrTitle" hasCustomPrompt="1"/>
          </p:nvPr>
        </p:nvSpPr>
        <p:spPr>
          <a:xfrm>
            <a:off x="1200151" y="2616200"/>
            <a:ext cx="7956549" cy="812800"/>
          </a:xfrm>
          <a:prstGeom prst="rect">
            <a:avLst/>
          </a:prstGeom>
        </p:spPr>
        <p:txBody>
          <a:bodyPr lIns="0" tIns="0" rIns="0" bIns="0" anchor="b" anchorCtr="0">
            <a:noAutofit/>
          </a:bodyPr>
          <a:lstStyle>
            <a:lvl1pPr algn="l">
              <a:lnSpc>
                <a:spcPct val="120000"/>
              </a:lnSpc>
              <a:defRPr sz="4800" baseline="0">
                <a:solidFill>
                  <a:schemeClr val="tx1">
                    <a:lumMod val="75000"/>
                    <a:lumOff val="25000"/>
                  </a:schemeClr>
                </a:solidFill>
                <a:latin typeface="Source Sans Pro Semibold" charset="0"/>
              </a:defRPr>
            </a:lvl1pPr>
          </a:lstStyle>
          <a:p>
            <a:r>
              <a:rPr lang="sv-SE" dirty="0"/>
              <a:t>En kort rubrik (max en rad)</a:t>
            </a:r>
          </a:p>
        </p:txBody>
      </p:sp>
      <p:sp>
        <p:nvSpPr>
          <p:cNvPr id="7" name="Platshållare för innehåll 2"/>
          <p:cNvSpPr>
            <a:spLocks noGrp="1"/>
          </p:cNvSpPr>
          <p:nvPr>
            <p:ph idx="10" hasCustomPrompt="1"/>
          </p:nvPr>
        </p:nvSpPr>
        <p:spPr>
          <a:xfrm>
            <a:off x="1200151" y="3695701"/>
            <a:ext cx="7956550" cy="2562226"/>
          </a:xfrm>
          <a:prstGeom prst="rect">
            <a:avLst/>
          </a:prstGeom>
        </p:spPr>
        <p:txBody>
          <a:bodyPr/>
          <a:lstStyle>
            <a:lvl1pPr>
              <a:spcAft>
                <a:spcPts val="600"/>
              </a:spcAft>
              <a:defRPr sz="2800" b="0" baseline="0">
                <a:solidFill>
                  <a:schemeClr val="tx1"/>
                </a:solidFill>
                <a:latin typeface="Source Sans Pro Semibold" panose="020B0603030403020204" pitchFamily="34" charset="0"/>
              </a:defRPr>
            </a:lvl1pPr>
            <a:lvl2pPr>
              <a:spcAft>
                <a:spcPts val="600"/>
              </a:spcAft>
              <a:defRPr sz="2400" baseline="0">
                <a:solidFill>
                  <a:schemeClr val="tx1"/>
                </a:solidFill>
                <a:latin typeface="Source Sans Pro" panose="020B0503030403020204" pitchFamily="34" charset="0"/>
                <a:ea typeface="Source Sans Pro Light" panose="020B0403030403020204" pitchFamily="34" charset="0"/>
              </a:defRPr>
            </a:lvl2pPr>
            <a:lvl3pPr>
              <a:spcAft>
                <a:spcPts val="600"/>
              </a:spcAft>
              <a:defRPr sz="2400" baseline="0">
                <a:solidFill>
                  <a:schemeClr val="tx1"/>
                </a:solidFill>
                <a:latin typeface="Source Sans Pro" panose="020B0503030403020204" pitchFamily="34" charset="0"/>
                <a:ea typeface="Source Sans Pro Light" panose="020B0403030403020204" pitchFamily="34" charset="0"/>
              </a:defRPr>
            </a:lvl3pPr>
            <a:lvl4pPr>
              <a:spcAft>
                <a:spcPts val="600"/>
              </a:spcAft>
              <a:defRPr sz="2400" baseline="0">
                <a:solidFill>
                  <a:schemeClr val="tx1"/>
                </a:solidFill>
                <a:latin typeface="Source Sans Pro" panose="020B0503030403020204" pitchFamily="34" charset="0"/>
                <a:ea typeface="Source Sans Pro Light" panose="020B0403030403020204" pitchFamily="34" charset="0"/>
              </a:defRPr>
            </a:lvl4pPr>
            <a:lvl5pPr>
              <a:spcAft>
                <a:spcPts val="600"/>
              </a:spcAft>
              <a:defRPr sz="2400" baseline="0">
                <a:solidFill>
                  <a:schemeClr val="bg1"/>
                </a:solidFill>
                <a:latin typeface="Source Sans Pro" panose="020B0503030403020204" pitchFamily="34" charset="0"/>
                <a:ea typeface="Source Sans Pro Light" panose="020B0403030403020204" pitchFamily="34" charset="0"/>
              </a:defRPr>
            </a:lvl5pPr>
          </a:lstStyle>
          <a:p>
            <a:pPr lvl="0"/>
            <a:r>
              <a:rPr lang="sv-SE" dirty="0"/>
              <a:t>Nivå 1 (Klicka här för att skriva in din punktlista.)</a:t>
            </a:r>
          </a:p>
          <a:p>
            <a:pPr lvl="1"/>
            <a:r>
              <a:rPr lang="sv-SE" dirty="0"/>
              <a:t>Nivå 2 (Mottagaren tar till sig ditt budskap bäst om din presentationssida innehåller maximalt 6 objekt)</a:t>
            </a:r>
          </a:p>
          <a:p>
            <a:pPr lvl="2"/>
            <a:r>
              <a:rPr lang="sv-SE" dirty="0"/>
              <a:t>Nivå 3 (Den här sidmallen bör därför innehålla maximalt fyra punkter i listan)</a:t>
            </a:r>
          </a:p>
          <a:p>
            <a:pPr lvl="3"/>
            <a:r>
              <a:rPr lang="sv-SE" dirty="0"/>
              <a:t>Nivå fyra </a:t>
            </a:r>
          </a:p>
        </p:txBody>
      </p:sp>
    </p:spTree>
    <p:extLst>
      <p:ext uri="{BB962C8B-B14F-4D97-AF65-F5344CB8AC3E}">
        <p14:creationId xmlns:p14="http://schemas.microsoft.com/office/powerpoint/2010/main" val="1864406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Logga: Valbara objekt - animering-Vit">
    <p:spTree>
      <p:nvGrpSpPr>
        <p:cNvPr id="1" name=""/>
        <p:cNvGrpSpPr/>
        <p:nvPr/>
      </p:nvGrpSpPr>
      <p:grpSpPr>
        <a:xfrm>
          <a:off x="0" y="0"/>
          <a:ext cx="0" cy="0"/>
          <a:chOff x="0" y="0"/>
          <a:chExt cx="0" cy="0"/>
        </a:xfrm>
      </p:grpSpPr>
      <p:sp>
        <p:nvSpPr>
          <p:cNvPr id="7" name="Rubrik 1"/>
          <p:cNvSpPr txBox="1">
            <a:spLocks/>
          </p:cNvSpPr>
          <p:nvPr userDrawn="1"/>
        </p:nvSpPr>
        <p:spPr>
          <a:xfrm>
            <a:off x="6723926" y="2492375"/>
            <a:ext cx="4865547" cy="1064215"/>
          </a:xfrm>
          <a:prstGeom prst="rect">
            <a:avLst/>
          </a:prstGeom>
        </p:spPr>
        <p:txBody>
          <a:bodyPr lIns="0" tIns="0" rIns="0" bIns="0" anchor="t" anchorCtr="0">
            <a:noAutofit/>
          </a:bodyPr>
          <a:lstStyle>
            <a:lvl1pPr algn="l" defTabSz="914400" rtl="0" eaLnBrk="1" latinLnBrk="0" hangingPunct="1">
              <a:lnSpc>
                <a:spcPct val="120000"/>
              </a:lnSpc>
              <a:spcBef>
                <a:spcPct val="0"/>
              </a:spcBef>
              <a:buNone/>
              <a:defRPr sz="4000" kern="1200" baseline="0">
                <a:solidFill>
                  <a:srgbClr val="6C6C6A"/>
                </a:solidFill>
                <a:latin typeface="Source Sans Pro Semibold" panose="020B0603030403020204" pitchFamily="34" charset="0"/>
                <a:ea typeface="Source Sans Pro Black" panose="020B0803030403020204" pitchFamily="34" charset="0"/>
                <a:cs typeface="+mj-cs"/>
              </a:defRPr>
            </a:lvl1pPr>
          </a:lstStyle>
          <a:p>
            <a:r>
              <a:rPr lang="sv-SE" dirty="0"/>
              <a:t>Rubriknivå 2 – 1 rad</a:t>
            </a:r>
          </a:p>
        </p:txBody>
      </p:sp>
      <p:sp>
        <p:nvSpPr>
          <p:cNvPr id="8" name="Platshållare för innehåll 2"/>
          <p:cNvSpPr>
            <a:spLocks noGrp="1"/>
          </p:cNvSpPr>
          <p:nvPr>
            <p:ph idx="12"/>
          </p:nvPr>
        </p:nvSpPr>
        <p:spPr>
          <a:xfrm>
            <a:off x="6708773" y="3331030"/>
            <a:ext cx="4859339" cy="2901830"/>
          </a:xfrm>
          <a:prstGeom prst="rect">
            <a:avLst/>
          </a:prstGeom>
        </p:spPr>
        <p:txBody>
          <a:bodyPr/>
          <a:lstStyle>
            <a:lvl1pPr>
              <a:spcAft>
                <a:spcPts val="600"/>
              </a:spcAft>
              <a:defRPr sz="2200" b="0" baseline="0">
                <a:solidFill>
                  <a:schemeClr val="tx1"/>
                </a:solidFill>
                <a:latin typeface="Source Sans Pro Semibold" panose="020B0603030403020204" pitchFamily="34" charset="0"/>
              </a:defRPr>
            </a:lvl1pPr>
            <a:lvl2pPr>
              <a:spcAft>
                <a:spcPts val="600"/>
              </a:spcAft>
              <a:defRPr sz="2000" baseline="0">
                <a:solidFill>
                  <a:schemeClr val="tx1"/>
                </a:solidFill>
                <a:latin typeface="Source Sans Pro Light" panose="020B0403030403020204" pitchFamily="34" charset="0"/>
                <a:ea typeface="Source Sans Pro Light" panose="020B0403030403020204" pitchFamily="34" charset="0"/>
              </a:defRPr>
            </a:lvl2pPr>
            <a:lvl3pPr>
              <a:spcAft>
                <a:spcPts val="600"/>
              </a:spcAft>
              <a:defRPr sz="2000" baseline="0">
                <a:solidFill>
                  <a:schemeClr val="tx1"/>
                </a:solidFill>
                <a:latin typeface="Source Sans Pro Light" panose="020B0403030403020204" pitchFamily="34" charset="0"/>
                <a:ea typeface="Source Sans Pro Light" panose="020B0403030403020204" pitchFamily="34" charset="0"/>
              </a:defRPr>
            </a:lvl3pPr>
            <a:lvl4pPr>
              <a:spcAft>
                <a:spcPts val="600"/>
              </a:spcAft>
              <a:defRPr sz="2000" baseline="0">
                <a:solidFill>
                  <a:schemeClr val="tx1"/>
                </a:solidFill>
                <a:latin typeface="Source Sans Pro Light" panose="020B0403030403020204" pitchFamily="34" charset="0"/>
                <a:ea typeface="Source Sans Pro Light" panose="020B0403030403020204" pitchFamily="34" charset="0"/>
              </a:defRPr>
            </a:lvl4pPr>
            <a:lvl5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5" name="Platshållare för innehåll 4"/>
          <p:cNvSpPr>
            <a:spLocks noGrp="1"/>
          </p:cNvSpPr>
          <p:nvPr>
            <p:ph sz="quarter" idx="13" hasCustomPrompt="1"/>
          </p:nvPr>
        </p:nvSpPr>
        <p:spPr>
          <a:xfrm>
            <a:off x="587375" y="2492375"/>
            <a:ext cx="5508625" cy="3781425"/>
          </a:xfrm>
          <a:prstGeom prst="rect">
            <a:avLst/>
          </a:prstGeom>
        </p:spPr>
        <p:txBody>
          <a:bodyPr/>
          <a:lstStyle>
            <a:lvl1pPr>
              <a:defRPr/>
            </a:lvl1pPr>
          </a:lstStyle>
          <a:p>
            <a:pPr lvl="0"/>
            <a:r>
              <a:rPr lang="sv-SE" dirty="0"/>
              <a:t>Klicka och lägg till ett objekt. Välj mellan tabell, diagram, smart-art, bild, eller webblänk.</a:t>
            </a: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08685" y="333375"/>
            <a:ext cx="948353" cy="1094400"/>
          </a:xfrm>
          <a:prstGeom prst="rect">
            <a:avLst/>
          </a:prstGeom>
        </p:spPr>
      </p:pic>
    </p:spTree>
    <p:extLst>
      <p:ext uri="{BB962C8B-B14F-4D97-AF65-F5344CB8AC3E}">
        <p14:creationId xmlns:p14="http://schemas.microsoft.com/office/powerpoint/2010/main" val="116090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3" end="3"/>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rgbClr val="969696"/>
                      </p:to>
                    </p:animClr>
                  </p:subTnLst>
                </p:cTn>
              </p:par>
            </p:tnLst>
          </p:tmpl>
          <p:tmpl lvl="2">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rgbClr val="969696"/>
                      </p:to>
                    </p:animClr>
                  </p:subTnLst>
                </p:cTn>
              </p:par>
            </p:tnLst>
          </p:tmpl>
          <p:tmpl lvl="3">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rgbClr val="969696"/>
                      </p:to>
                    </p:animClr>
                  </p:subTnLst>
                </p:cTn>
              </p:par>
            </p:tnLst>
          </p:tmpl>
          <p:tmpl lvl="4">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rgbClr val="969696"/>
                      </p:to>
                    </p:animClr>
                  </p:subTnLst>
                </p:cTn>
              </p:par>
            </p:tnLst>
          </p:tmpl>
          <p:tmpl lvl="5">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rgbClr val="81817F"/>
                      </p:to>
                    </p:animClr>
                  </p:subTnLst>
                </p:cTn>
              </p:par>
            </p:tnLst>
          </p:tmpl>
        </p:tmplLst>
      </p:bldP>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Logga: Valbara objekt - Vit">
    <p:spTree>
      <p:nvGrpSpPr>
        <p:cNvPr id="1" name=""/>
        <p:cNvGrpSpPr/>
        <p:nvPr/>
      </p:nvGrpSpPr>
      <p:grpSpPr>
        <a:xfrm>
          <a:off x="0" y="0"/>
          <a:ext cx="0" cy="0"/>
          <a:chOff x="0" y="0"/>
          <a:chExt cx="0" cy="0"/>
        </a:xfrm>
      </p:grpSpPr>
      <p:sp>
        <p:nvSpPr>
          <p:cNvPr id="7" name="Rubrik 1"/>
          <p:cNvSpPr txBox="1">
            <a:spLocks/>
          </p:cNvSpPr>
          <p:nvPr userDrawn="1"/>
        </p:nvSpPr>
        <p:spPr>
          <a:xfrm>
            <a:off x="6723926" y="2492375"/>
            <a:ext cx="4865547" cy="1064215"/>
          </a:xfrm>
          <a:prstGeom prst="rect">
            <a:avLst/>
          </a:prstGeom>
        </p:spPr>
        <p:txBody>
          <a:bodyPr lIns="0" tIns="0" rIns="0" bIns="0" anchor="t" anchorCtr="0">
            <a:noAutofit/>
          </a:bodyPr>
          <a:lstStyle>
            <a:lvl1pPr algn="l" defTabSz="914400" rtl="0" eaLnBrk="1" latinLnBrk="0" hangingPunct="1">
              <a:lnSpc>
                <a:spcPct val="120000"/>
              </a:lnSpc>
              <a:spcBef>
                <a:spcPct val="0"/>
              </a:spcBef>
              <a:buNone/>
              <a:defRPr sz="4000" kern="1200" baseline="0">
                <a:solidFill>
                  <a:srgbClr val="6C6C6A"/>
                </a:solidFill>
                <a:latin typeface="Source Sans Pro Semibold" panose="020B0603030403020204" pitchFamily="34" charset="0"/>
                <a:ea typeface="Source Sans Pro Black" panose="020B0803030403020204" pitchFamily="34" charset="0"/>
                <a:cs typeface="+mj-cs"/>
              </a:defRPr>
            </a:lvl1pPr>
          </a:lstStyle>
          <a:p>
            <a:r>
              <a:rPr lang="sv-SE" dirty="0"/>
              <a:t>Rubriknivå 2 – 1 rad</a:t>
            </a:r>
          </a:p>
        </p:txBody>
      </p:sp>
      <p:sp>
        <p:nvSpPr>
          <p:cNvPr id="8" name="Platshållare för innehåll 2"/>
          <p:cNvSpPr>
            <a:spLocks noGrp="1"/>
          </p:cNvSpPr>
          <p:nvPr>
            <p:ph idx="12"/>
          </p:nvPr>
        </p:nvSpPr>
        <p:spPr>
          <a:xfrm>
            <a:off x="6708773" y="3331030"/>
            <a:ext cx="4859339" cy="2901830"/>
          </a:xfrm>
          <a:prstGeom prst="rect">
            <a:avLst/>
          </a:prstGeom>
        </p:spPr>
        <p:txBody>
          <a:bodyPr/>
          <a:lstStyle>
            <a:lvl1pPr>
              <a:spcAft>
                <a:spcPts val="600"/>
              </a:spcAft>
              <a:defRPr sz="2200" b="0" baseline="0">
                <a:solidFill>
                  <a:schemeClr val="tx1"/>
                </a:solidFill>
                <a:latin typeface="Source Sans Pro Semibold" panose="020B0603030403020204" pitchFamily="34" charset="0"/>
              </a:defRPr>
            </a:lvl1pPr>
            <a:lvl2pPr>
              <a:spcAft>
                <a:spcPts val="600"/>
              </a:spcAft>
              <a:defRPr sz="2000" baseline="0">
                <a:solidFill>
                  <a:schemeClr val="tx1"/>
                </a:solidFill>
                <a:latin typeface="Source Sans Pro Light" panose="020B0403030403020204" pitchFamily="34" charset="0"/>
                <a:ea typeface="Source Sans Pro Light" panose="020B0403030403020204" pitchFamily="34" charset="0"/>
              </a:defRPr>
            </a:lvl2pPr>
            <a:lvl3pPr>
              <a:spcAft>
                <a:spcPts val="600"/>
              </a:spcAft>
              <a:defRPr sz="2000" baseline="0">
                <a:solidFill>
                  <a:schemeClr val="tx1"/>
                </a:solidFill>
                <a:latin typeface="Source Sans Pro Light" panose="020B0403030403020204" pitchFamily="34" charset="0"/>
                <a:ea typeface="Source Sans Pro Light" panose="020B0403030403020204" pitchFamily="34" charset="0"/>
              </a:defRPr>
            </a:lvl3pPr>
            <a:lvl4pPr>
              <a:spcAft>
                <a:spcPts val="600"/>
              </a:spcAft>
              <a:defRPr sz="2000" baseline="0">
                <a:solidFill>
                  <a:schemeClr val="tx1"/>
                </a:solidFill>
                <a:latin typeface="Source Sans Pro Light" panose="020B0403030403020204" pitchFamily="34" charset="0"/>
                <a:ea typeface="Source Sans Pro Light" panose="020B0403030403020204" pitchFamily="34" charset="0"/>
              </a:defRPr>
            </a:lvl4pPr>
            <a:lvl5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5" name="Platshållare för innehåll 4"/>
          <p:cNvSpPr>
            <a:spLocks noGrp="1"/>
          </p:cNvSpPr>
          <p:nvPr>
            <p:ph sz="quarter" idx="13" hasCustomPrompt="1"/>
          </p:nvPr>
        </p:nvSpPr>
        <p:spPr>
          <a:xfrm>
            <a:off x="587375" y="2492375"/>
            <a:ext cx="5508625" cy="3781425"/>
          </a:xfrm>
          <a:prstGeom prst="rect">
            <a:avLst/>
          </a:prstGeom>
        </p:spPr>
        <p:txBody>
          <a:bodyPr/>
          <a:lstStyle>
            <a:lvl1pPr>
              <a:defRPr/>
            </a:lvl1pPr>
          </a:lstStyle>
          <a:p>
            <a:pPr lvl="0"/>
            <a:r>
              <a:rPr lang="sv-SE" dirty="0"/>
              <a:t>Klicka och lägg till ett objekt. Välj mellan tabell, diagram, smart-art, bild, eller webblänk.</a:t>
            </a: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08685" y="333375"/>
            <a:ext cx="948353" cy="1094400"/>
          </a:xfrm>
          <a:prstGeom prst="rect">
            <a:avLst/>
          </a:prstGeom>
        </p:spPr>
      </p:pic>
    </p:spTree>
    <p:extLst>
      <p:ext uri="{BB962C8B-B14F-4D97-AF65-F5344CB8AC3E}">
        <p14:creationId xmlns:p14="http://schemas.microsoft.com/office/powerpoint/2010/main" val="29652021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Logga: Tom färgad platta - Vit">
    <p:spTree>
      <p:nvGrpSpPr>
        <p:cNvPr id="1" name=""/>
        <p:cNvGrpSpPr/>
        <p:nvPr/>
      </p:nvGrpSpPr>
      <p:grpSpPr>
        <a:xfrm>
          <a:off x="0" y="0"/>
          <a:ext cx="0" cy="0"/>
          <a:chOff x="0" y="0"/>
          <a:chExt cx="0" cy="0"/>
        </a:xfrm>
      </p:grpSpPr>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08685" y="333375"/>
            <a:ext cx="948353" cy="1094400"/>
          </a:xfrm>
          <a:prstGeom prst="rect">
            <a:avLst/>
          </a:prstGeom>
        </p:spPr>
      </p:pic>
    </p:spTree>
    <p:extLst>
      <p:ext uri="{BB962C8B-B14F-4D97-AF65-F5344CB8AC3E}">
        <p14:creationId xmlns:p14="http://schemas.microsoft.com/office/powerpoint/2010/main" val="4049795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Titelsida - Vit">
    <p:bg>
      <p:bgPr>
        <a:solidFill>
          <a:schemeClr val="bg1"/>
        </a:solidFill>
        <a:effectLst/>
      </p:bgPr>
    </p:bg>
    <p:spTree>
      <p:nvGrpSpPr>
        <p:cNvPr id="1" name=""/>
        <p:cNvGrpSpPr/>
        <p:nvPr/>
      </p:nvGrpSpPr>
      <p:grpSpPr>
        <a:xfrm>
          <a:off x="0" y="0"/>
          <a:ext cx="0" cy="0"/>
          <a:chOff x="0" y="0"/>
          <a:chExt cx="0" cy="0"/>
        </a:xfrm>
      </p:grpSpPr>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25969" y="617518"/>
            <a:ext cx="948353" cy="1094400"/>
          </a:xfrm>
          <a:prstGeom prst="rect">
            <a:avLst/>
          </a:prstGeom>
        </p:spPr>
      </p:pic>
      <p:sp>
        <p:nvSpPr>
          <p:cNvPr id="13" name="Rubrik 1"/>
          <p:cNvSpPr>
            <a:spLocks noGrp="1"/>
          </p:cNvSpPr>
          <p:nvPr>
            <p:ph type="ctrTitle" hasCustomPrompt="1"/>
          </p:nvPr>
        </p:nvSpPr>
        <p:spPr>
          <a:xfrm>
            <a:off x="587375" y="4365625"/>
            <a:ext cx="6121400" cy="1402129"/>
          </a:xfrm>
          <a:prstGeom prst="rect">
            <a:avLst/>
          </a:prstGeom>
        </p:spPr>
        <p:txBody>
          <a:bodyPr lIns="0" tIns="0" rIns="0" bIns="0" anchor="t" anchorCtr="0">
            <a:noAutofit/>
          </a:bodyPr>
          <a:lstStyle>
            <a:lvl1pPr algn="l">
              <a:lnSpc>
                <a:spcPct val="100000"/>
              </a:lnSpc>
              <a:defRPr lang="sv-SE" b="0" dirty="0">
                <a:latin typeface="Source Sans Pro Semibold" panose="020B0603030403020204" pitchFamily="34" charset="0"/>
              </a:defRPr>
            </a:lvl1pPr>
          </a:lstStyle>
          <a:p>
            <a:r>
              <a:rPr lang="sv-SE" dirty="0"/>
              <a:t>Detta är en rubrik som kan vara på två rader</a:t>
            </a:r>
          </a:p>
        </p:txBody>
      </p:sp>
      <p:sp>
        <p:nvSpPr>
          <p:cNvPr id="3" name="Platshållare för text 2"/>
          <p:cNvSpPr>
            <a:spLocks noGrp="1"/>
          </p:cNvSpPr>
          <p:nvPr>
            <p:ph type="body" sz="quarter" idx="10" hasCustomPrompt="1"/>
          </p:nvPr>
        </p:nvSpPr>
        <p:spPr>
          <a:xfrm>
            <a:off x="587375" y="5932488"/>
            <a:ext cx="6121400" cy="341312"/>
          </a:xfrm>
          <a:prstGeom prst="rect">
            <a:avLst/>
          </a:prstGeom>
        </p:spPr>
        <p:txBody>
          <a:bodyPr lIns="0" tIns="0" rIns="0" bIns="0" anchor="b"/>
          <a:lstStyle>
            <a:lvl1pPr marL="0" indent="0">
              <a:buNone/>
              <a:defRPr sz="2000" spc="40" baseline="0">
                <a:latin typeface="Source Sans Pro" panose="020B0503030403020204" pitchFamily="34" charset="0"/>
                <a:ea typeface="Source Sans Pro" panose="020B0503030403020204" pitchFamily="34" charset="0"/>
              </a:defRPr>
            </a:lvl1pPr>
            <a:lvl2pPr marL="457200" indent="0">
              <a:buNone/>
              <a:defRPr>
                <a:latin typeface="Source Sans Pro Semibold" panose="020B0603030403020204" pitchFamily="34" charset="0"/>
              </a:defRPr>
            </a:lvl2pPr>
            <a:lvl3pPr marL="914400" indent="0">
              <a:buNone/>
              <a:defRPr>
                <a:latin typeface="Source Sans Pro Semibold" panose="020B0603030403020204" pitchFamily="34" charset="0"/>
              </a:defRPr>
            </a:lvl3pPr>
            <a:lvl4pPr marL="1371600" indent="0">
              <a:buNone/>
              <a:defRPr>
                <a:latin typeface="Source Sans Pro Semibold" panose="020B0603030403020204" pitchFamily="34" charset="0"/>
              </a:defRPr>
            </a:lvl4pPr>
            <a:lvl5pPr marL="1828800" indent="0">
              <a:buNone/>
              <a:defRPr>
                <a:latin typeface="Source Sans Pro Semibold" panose="020B0603030403020204" pitchFamily="34" charset="0"/>
              </a:defRPr>
            </a:lvl5pPr>
          </a:lstStyle>
          <a:p>
            <a:pPr lvl="0"/>
            <a:r>
              <a:rPr lang="sv-SE" dirty="0"/>
              <a:t>VERKSAMHET 2016-04-01</a:t>
            </a:r>
          </a:p>
        </p:txBody>
      </p:sp>
    </p:spTree>
    <p:extLst>
      <p:ext uri="{BB962C8B-B14F-4D97-AF65-F5344CB8AC3E}">
        <p14:creationId xmlns:p14="http://schemas.microsoft.com/office/powerpoint/2010/main" val="35684295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UtanLogga: Citat - Skiffer">
    <p:bg>
      <p:bgPr>
        <a:solidFill>
          <a:schemeClr val="tx2"/>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sz="quarter" idx="10" hasCustomPrompt="1"/>
          </p:nvPr>
        </p:nvSpPr>
        <p:spPr>
          <a:xfrm>
            <a:off x="2454346" y="1622358"/>
            <a:ext cx="7544420" cy="3627711"/>
          </a:xfrm>
          <a:prstGeom prst="rect">
            <a:avLst/>
          </a:prstGeom>
        </p:spPr>
        <p:txBody>
          <a:bodyPr/>
          <a:lstStyle>
            <a:lvl1pPr marL="0" indent="0">
              <a:buNone/>
              <a:defRPr lang="sv-SE" sz="3600" b="0" i="0" baseline="0" smtClean="0">
                <a:solidFill>
                  <a:schemeClr val="bg1"/>
                </a:solidFill>
                <a:effectLst/>
              </a:defRPr>
            </a:lvl1pPr>
          </a:lstStyle>
          <a:p>
            <a:pPr lvl="0"/>
            <a:r>
              <a:rPr lang="sv-SE" sz="3600" dirty="0">
                <a:latin typeface="Source Sans Pro Semibold" panose="020B0603030403020204" pitchFamily="34" charset="0"/>
              </a:rPr>
              <a:t>” Vår förmåga att beröra, inspirera och påverka beror på hur vi uttrycker oss. Ord är makt. Därför är retorik en demokratifråga. ”</a:t>
            </a:r>
            <a:br>
              <a:rPr lang="sv-SE" sz="3600" dirty="0"/>
            </a:br>
            <a:br>
              <a:rPr lang="sv-SE" sz="3600" dirty="0"/>
            </a:br>
            <a:r>
              <a:rPr lang="sv-SE" sz="2800" i="1" dirty="0">
                <a:latin typeface="Source Sans Pro Semibold" panose="020B0603030403020204" pitchFamily="34" charset="0"/>
              </a:rPr>
              <a:t>Camilla Eriksson, retoriker och författare</a:t>
            </a:r>
          </a:p>
          <a:p>
            <a:pPr lvl="0"/>
            <a:r>
              <a:rPr lang="sv-SE" sz="2800" i="1" dirty="0">
                <a:latin typeface="Source Sans Pro Semibold" panose="020B0603030403020204" pitchFamily="34" charset="0"/>
              </a:rPr>
              <a:t>(Använd denna mallsida för citat)</a:t>
            </a:r>
            <a:endParaRPr lang="sv-SE" dirty="0"/>
          </a:p>
        </p:txBody>
      </p:sp>
    </p:spTree>
    <p:extLst>
      <p:ext uri="{BB962C8B-B14F-4D97-AF65-F5344CB8AC3E}">
        <p14:creationId xmlns:p14="http://schemas.microsoft.com/office/powerpoint/2010/main" val="25896433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Färgad platta-bild - Skiffer">
    <p:bg>
      <p:bgPr>
        <a:solidFill>
          <a:schemeClr val="tx2"/>
        </a:solidFill>
        <a:effectLst/>
      </p:bgPr>
    </p:bg>
    <p:spTree>
      <p:nvGrpSpPr>
        <p:cNvPr id="1" name=""/>
        <p:cNvGrpSpPr/>
        <p:nvPr/>
      </p:nvGrpSpPr>
      <p:grpSpPr>
        <a:xfrm>
          <a:off x="0" y="0"/>
          <a:ext cx="0" cy="0"/>
          <a:chOff x="0" y="0"/>
          <a:chExt cx="0" cy="0"/>
        </a:xfrm>
      </p:grpSpPr>
      <p:sp>
        <p:nvSpPr>
          <p:cNvPr id="3" name="Platshållare för bild 2"/>
          <p:cNvSpPr>
            <a:spLocks noGrp="1"/>
          </p:cNvSpPr>
          <p:nvPr>
            <p:ph type="pic" sz="quarter" idx="10" hasCustomPrompt="1"/>
          </p:nvPr>
        </p:nvSpPr>
        <p:spPr>
          <a:xfrm>
            <a:off x="3624263" y="1209678"/>
            <a:ext cx="4540023" cy="4538562"/>
          </a:xfrm>
          <a:prstGeom prst="rect">
            <a:avLst/>
          </a:prstGeom>
        </p:spPr>
        <p:txBody>
          <a:bodyPr/>
          <a:lstStyle>
            <a:lvl1pPr marL="0" indent="0">
              <a:buNone/>
              <a:defRPr baseline="0">
                <a:solidFill>
                  <a:schemeClr val="bg1"/>
                </a:solidFill>
              </a:defRPr>
            </a:lvl1pPr>
          </a:lstStyle>
          <a:p>
            <a:r>
              <a:rPr lang="sv-SE" dirty="0"/>
              <a:t>Klicka här för att lägga till en bild. På den här typen av presentationsbilder behöver inte loggan vara med.</a:t>
            </a:r>
          </a:p>
        </p:txBody>
      </p:sp>
    </p:spTree>
    <p:extLst>
      <p:ext uri="{BB962C8B-B14F-4D97-AF65-F5344CB8AC3E}">
        <p14:creationId xmlns:p14="http://schemas.microsoft.com/office/powerpoint/2010/main" val="6500761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UtanLogga: Färgad platta - skiffer">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28486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UtanLogga: Citat - Aqua">
    <p:bg>
      <p:bgPr>
        <a:solidFill>
          <a:schemeClr val="accent4"/>
        </a:solidFill>
        <a:effectLst/>
      </p:bgPr>
    </p:bg>
    <p:spTree>
      <p:nvGrpSpPr>
        <p:cNvPr id="1" name=""/>
        <p:cNvGrpSpPr/>
        <p:nvPr/>
      </p:nvGrpSpPr>
      <p:grpSpPr>
        <a:xfrm>
          <a:off x="0" y="0"/>
          <a:ext cx="0" cy="0"/>
          <a:chOff x="0" y="0"/>
          <a:chExt cx="0" cy="0"/>
        </a:xfrm>
      </p:grpSpPr>
      <p:sp>
        <p:nvSpPr>
          <p:cNvPr id="2" name="Platshållare för text 2"/>
          <p:cNvSpPr>
            <a:spLocks noGrp="1"/>
          </p:cNvSpPr>
          <p:nvPr>
            <p:ph type="body" sz="quarter" idx="10" hasCustomPrompt="1"/>
          </p:nvPr>
        </p:nvSpPr>
        <p:spPr>
          <a:xfrm>
            <a:off x="2454346" y="1622358"/>
            <a:ext cx="7544420" cy="3627711"/>
          </a:xfrm>
          <a:prstGeom prst="rect">
            <a:avLst/>
          </a:prstGeom>
        </p:spPr>
        <p:txBody>
          <a:bodyPr/>
          <a:lstStyle>
            <a:lvl1pPr marL="0" indent="0">
              <a:buNone/>
              <a:defRPr lang="sv-SE" sz="3600" b="0" i="0" baseline="0" smtClean="0">
                <a:solidFill>
                  <a:schemeClr val="bg1"/>
                </a:solidFill>
                <a:effectLst/>
              </a:defRPr>
            </a:lvl1pPr>
          </a:lstStyle>
          <a:p>
            <a:pPr lvl="0"/>
            <a:r>
              <a:rPr lang="sv-SE" sz="3600" dirty="0">
                <a:latin typeface="Source Sans Pro Semibold" panose="020B0603030403020204" pitchFamily="34" charset="0"/>
              </a:rPr>
              <a:t>” Vår förmåga att beröra, inspirera och påverka beror på hur vi uttrycker oss. Ord är makt. Därför är retorik en demokratifråga. ”</a:t>
            </a:r>
            <a:br>
              <a:rPr lang="sv-SE" sz="3600" dirty="0"/>
            </a:br>
            <a:br>
              <a:rPr lang="sv-SE" sz="3600" dirty="0"/>
            </a:br>
            <a:r>
              <a:rPr lang="sv-SE" sz="2800" i="1" dirty="0">
                <a:latin typeface="Source Sans Pro Semibold" panose="020B0603030403020204" pitchFamily="34" charset="0"/>
              </a:rPr>
              <a:t>Camilla Eriksson, retoriker och författare</a:t>
            </a:r>
          </a:p>
          <a:p>
            <a:pPr lvl="0"/>
            <a:r>
              <a:rPr lang="sv-SE" sz="2800" i="1" dirty="0">
                <a:latin typeface="Source Sans Pro Semibold" panose="020B0603030403020204" pitchFamily="34" charset="0"/>
              </a:rPr>
              <a:t>(Använd denna mallsida för citat)</a:t>
            </a:r>
            <a:endParaRPr lang="sv-SE" dirty="0"/>
          </a:p>
        </p:txBody>
      </p:sp>
    </p:spTree>
    <p:extLst>
      <p:ext uri="{BB962C8B-B14F-4D97-AF65-F5344CB8AC3E}">
        <p14:creationId xmlns:p14="http://schemas.microsoft.com/office/powerpoint/2010/main" val="34427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ogga: Bild &amp; punktlista -animering- Skiffer">
    <p:bg>
      <p:bgPr>
        <a:solidFill>
          <a:schemeClr val="tx2"/>
        </a:solidFill>
        <a:effectLst/>
      </p:bgPr>
    </p:bg>
    <p:spTree>
      <p:nvGrpSpPr>
        <p:cNvPr id="1" name=""/>
        <p:cNvGrpSpPr/>
        <p:nvPr/>
      </p:nvGrpSpPr>
      <p:grpSpPr>
        <a:xfrm>
          <a:off x="0" y="0"/>
          <a:ext cx="0" cy="0"/>
          <a:chOff x="0" y="0"/>
          <a:chExt cx="0" cy="0"/>
        </a:xfrm>
      </p:grpSpPr>
      <p:sp>
        <p:nvSpPr>
          <p:cNvPr id="5" name="Platshållare för bild 4"/>
          <p:cNvSpPr>
            <a:spLocks noGrp="1"/>
          </p:cNvSpPr>
          <p:nvPr>
            <p:ph type="pic" sz="quarter" idx="11" hasCustomPrompt="1"/>
          </p:nvPr>
        </p:nvSpPr>
        <p:spPr>
          <a:xfrm>
            <a:off x="0" y="0"/>
            <a:ext cx="6080125" cy="6858000"/>
          </a:xfrm>
          <a:prstGeom prst="rect">
            <a:avLst/>
          </a:prstGeom>
        </p:spPr>
        <p:txBody>
          <a:bodyPr/>
          <a:lstStyle>
            <a:lvl1pPr>
              <a:defRPr sz="2400" baseline="0">
                <a:solidFill>
                  <a:schemeClr val="bg1"/>
                </a:solidFill>
              </a:defRPr>
            </a:lvl1pPr>
          </a:lstStyle>
          <a:p>
            <a:r>
              <a:rPr lang="sv-SE" dirty="0"/>
              <a:t>Klicka på ikonen för att lägga till en bild. Tänk på att välja bilder som förmedlar rätt känsla och stödjer ditt budskap. Det gör att mottagaren lättare minns det du vill förmedla!</a:t>
            </a:r>
          </a:p>
        </p:txBody>
      </p:sp>
      <p:sp>
        <p:nvSpPr>
          <p:cNvPr id="8" name="Platshållare för innehåll 2"/>
          <p:cNvSpPr>
            <a:spLocks noGrp="1"/>
          </p:cNvSpPr>
          <p:nvPr>
            <p:ph idx="13" hasCustomPrompt="1"/>
          </p:nvPr>
        </p:nvSpPr>
        <p:spPr>
          <a:xfrm>
            <a:off x="6708773" y="3679456"/>
            <a:ext cx="4880700" cy="2919197"/>
          </a:xfrm>
          <a:prstGeom prst="rect">
            <a:avLst/>
          </a:prstGeom>
        </p:spPr>
        <p:txBody>
          <a:bodyPr/>
          <a:lstStyle>
            <a:lvl1pPr>
              <a:spcAft>
                <a:spcPts val="600"/>
              </a:spcAft>
              <a:defRPr sz="2200" b="0" baseline="0">
                <a:solidFill>
                  <a:schemeClr val="bg1"/>
                </a:solidFill>
                <a:latin typeface="Source Sans Pro Semibold" panose="020B0603030403020204" pitchFamily="34" charset="0"/>
              </a:defRPr>
            </a:lvl1pPr>
            <a:lvl2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2pPr>
            <a:lvl3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3pPr>
            <a:lvl4pPr>
              <a:spcAft>
                <a:spcPts val="600"/>
              </a:spcAft>
              <a:defRPr sz="2000" baseline="0">
                <a:solidFill>
                  <a:schemeClr val="tx1"/>
                </a:solidFill>
                <a:latin typeface="Source Sans Pro Light" panose="020B0403030403020204" pitchFamily="34" charset="0"/>
                <a:ea typeface="Source Sans Pro Light" panose="020B0403030403020204" pitchFamily="34" charset="0"/>
              </a:defRPr>
            </a:lvl4pPr>
            <a:lvl5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5pPr>
          </a:lstStyle>
          <a:p>
            <a:pPr lvl="0"/>
            <a:r>
              <a:rPr lang="sv-SE" dirty="0"/>
              <a:t>Nivå 1 (Klicka här för att skriva in din punktlista. ANIMERING)</a:t>
            </a:r>
          </a:p>
          <a:p>
            <a:pPr lvl="1"/>
            <a:r>
              <a:rPr lang="sv-SE" dirty="0"/>
              <a:t>Nivå 2 (Mottagaren tar till sig ditt budskap bäst om din presentationssida innehåller maximalt 6 objekt)</a:t>
            </a:r>
          </a:p>
          <a:p>
            <a:pPr lvl="2"/>
            <a:r>
              <a:rPr lang="sv-SE" dirty="0"/>
              <a:t>Nivå 3 (Den här sidmallen bör därför innehålla maximalt tre punkter i listan)</a:t>
            </a:r>
          </a:p>
        </p:txBody>
      </p:sp>
      <p:sp>
        <p:nvSpPr>
          <p:cNvPr id="6" name="Rubrik 1"/>
          <p:cNvSpPr>
            <a:spLocks noGrp="1"/>
          </p:cNvSpPr>
          <p:nvPr>
            <p:ph type="ctrTitle" hasCustomPrompt="1"/>
          </p:nvPr>
        </p:nvSpPr>
        <p:spPr>
          <a:xfrm>
            <a:off x="6708773" y="2814953"/>
            <a:ext cx="4865547" cy="760043"/>
          </a:xfrm>
          <a:prstGeom prst="rect">
            <a:avLst/>
          </a:prstGeom>
        </p:spPr>
        <p:txBody>
          <a:bodyPr lIns="0" tIns="0" rIns="0" bIns="0" anchor="t" anchorCtr="0">
            <a:noAutofit/>
          </a:bodyPr>
          <a:lstStyle>
            <a:lvl1pPr algn="l">
              <a:lnSpc>
                <a:spcPct val="120000"/>
              </a:lnSpc>
              <a:defRPr sz="4000" baseline="0">
                <a:solidFill>
                  <a:schemeClr val="bg1"/>
                </a:solidFill>
                <a:latin typeface="Source Sans Pro Semibold" panose="020B0603030403020204" pitchFamily="34" charset="0"/>
                <a:ea typeface="Source Sans Pro Black" panose="020B0803030403020204" pitchFamily="34" charset="0"/>
              </a:defRPr>
            </a:lvl1pPr>
          </a:lstStyle>
          <a:p>
            <a:r>
              <a:rPr lang="sv-SE" dirty="0"/>
              <a:t>Kort rubrik (en rad)</a:t>
            </a:r>
          </a:p>
        </p:txBody>
      </p:sp>
    </p:spTree>
    <p:extLst>
      <p:ext uri="{BB962C8B-B14F-4D97-AF65-F5344CB8AC3E}">
        <p14:creationId xmlns:p14="http://schemas.microsoft.com/office/powerpoint/2010/main" val="4934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rgbClr val="969696"/>
                      </p:to>
                    </p:animClr>
                  </p:subTnLst>
                </p:cTn>
              </p:par>
            </p:tnLst>
          </p:tmpl>
          <p:tmpl lvl="2">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rgbClr val="81817F"/>
                      </p:to>
                    </p:animClr>
                  </p:subTnLst>
                </p:cTn>
              </p:par>
            </p:tnLst>
          </p:tmpl>
        </p:tmplLst>
      </p:bldP>
    </p:bld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ärgad platta-bild- Aqua">
    <p:bg>
      <p:bgPr>
        <a:solidFill>
          <a:schemeClr val="accent4"/>
        </a:solidFill>
        <a:effectLst/>
      </p:bgPr>
    </p:bg>
    <p:spTree>
      <p:nvGrpSpPr>
        <p:cNvPr id="1" name=""/>
        <p:cNvGrpSpPr/>
        <p:nvPr/>
      </p:nvGrpSpPr>
      <p:grpSpPr>
        <a:xfrm>
          <a:off x="0" y="0"/>
          <a:ext cx="0" cy="0"/>
          <a:chOff x="0" y="0"/>
          <a:chExt cx="0" cy="0"/>
        </a:xfrm>
      </p:grpSpPr>
      <p:sp>
        <p:nvSpPr>
          <p:cNvPr id="3" name="Platshållare för bild 2"/>
          <p:cNvSpPr>
            <a:spLocks noGrp="1"/>
          </p:cNvSpPr>
          <p:nvPr>
            <p:ph type="pic" sz="quarter" idx="10" hasCustomPrompt="1"/>
          </p:nvPr>
        </p:nvSpPr>
        <p:spPr>
          <a:xfrm>
            <a:off x="3624263" y="1209678"/>
            <a:ext cx="4540023" cy="4538562"/>
          </a:xfrm>
          <a:prstGeom prst="rect">
            <a:avLst/>
          </a:prstGeom>
        </p:spPr>
        <p:txBody>
          <a:bodyPr/>
          <a:lstStyle>
            <a:lvl1pPr marL="0" indent="0">
              <a:buNone/>
              <a:defRPr baseline="0">
                <a:solidFill>
                  <a:schemeClr val="bg1"/>
                </a:solidFill>
              </a:defRPr>
            </a:lvl1pPr>
          </a:lstStyle>
          <a:p>
            <a:r>
              <a:rPr lang="sv-SE" dirty="0"/>
              <a:t>Klicka här för att lägga till en bild. På den här typen av presentationsbilder behöver inte loggan vara med.</a:t>
            </a:r>
          </a:p>
        </p:txBody>
      </p:sp>
    </p:spTree>
    <p:extLst>
      <p:ext uri="{BB962C8B-B14F-4D97-AF65-F5344CB8AC3E}">
        <p14:creationId xmlns:p14="http://schemas.microsoft.com/office/powerpoint/2010/main" val="16640413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UtanLogga: Färgad platta - Aqua">
    <p:bg>
      <p:bgPr>
        <a:solidFill>
          <a:schemeClr val="accent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491806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UtanLogga: Citat - Vit">
    <p:spTree>
      <p:nvGrpSpPr>
        <p:cNvPr id="1" name=""/>
        <p:cNvGrpSpPr/>
        <p:nvPr/>
      </p:nvGrpSpPr>
      <p:grpSpPr>
        <a:xfrm>
          <a:off x="0" y="0"/>
          <a:ext cx="0" cy="0"/>
          <a:chOff x="0" y="0"/>
          <a:chExt cx="0" cy="0"/>
        </a:xfrm>
      </p:grpSpPr>
      <p:sp>
        <p:nvSpPr>
          <p:cNvPr id="3" name="Platshållare för text 2"/>
          <p:cNvSpPr>
            <a:spLocks noGrp="1"/>
          </p:cNvSpPr>
          <p:nvPr>
            <p:ph type="body" sz="quarter" idx="10" hasCustomPrompt="1"/>
          </p:nvPr>
        </p:nvSpPr>
        <p:spPr>
          <a:xfrm>
            <a:off x="2454346" y="1622358"/>
            <a:ext cx="7544420" cy="3627711"/>
          </a:xfrm>
          <a:prstGeom prst="rect">
            <a:avLst/>
          </a:prstGeom>
        </p:spPr>
        <p:txBody>
          <a:bodyPr/>
          <a:lstStyle>
            <a:lvl1pPr marL="0" indent="0">
              <a:buNone/>
              <a:defRPr lang="sv-SE" sz="3600" b="0" i="0" baseline="0" smtClean="0">
                <a:solidFill>
                  <a:schemeClr val="tx1"/>
                </a:solidFill>
                <a:effectLst/>
              </a:defRPr>
            </a:lvl1pPr>
          </a:lstStyle>
          <a:p>
            <a:pPr lvl="0"/>
            <a:r>
              <a:rPr lang="sv-SE" sz="3600" dirty="0">
                <a:latin typeface="Source Sans Pro Semibold" panose="020B0603030403020204" pitchFamily="34" charset="0"/>
              </a:rPr>
              <a:t>” Vår förmåga att beröra, inspirera och påverka beror på hur vi uttrycker oss. Ord är makt. Därför är retorik en demokratifråga. ”</a:t>
            </a:r>
            <a:br>
              <a:rPr lang="sv-SE" sz="3600" dirty="0"/>
            </a:br>
            <a:br>
              <a:rPr lang="sv-SE" sz="3600" dirty="0"/>
            </a:br>
            <a:r>
              <a:rPr lang="sv-SE" sz="2800" i="1" dirty="0">
                <a:latin typeface="Source Sans Pro Semibold" panose="020B0603030403020204" pitchFamily="34" charset="0"/>
              </a:rPr>
              <a:t>Camilla Eriksson, retoriker och författare</a:t>
            </a:r>
          </a:p>
          <a:p>
            <a:pPr lvl="0"/>
            <a:r>
              <a:rPr lang="sv-SE" sz="2800" i="1" dirty="0">
                <a:latin typeface="Source Sans Pro Semibold" panose="020B0603030403020204" pitchFamily="34" charset="0"/>
              </a:rPr>
              <a:t>(Använd denna mallsida för citat)</a:t>
            </a:r>
            <a:endParaRPr lang="sv-SE" dirty="0"/>
          </a:p>
        </p:txBody>
      </p:sp>
    </p:spTree>
    <p:extLst>
      <p:ext uri="{BB962C8B-B14F-4D97-AF65-F5344CB8AC3E}">
        <p14:creationId xmlns:p14="http://schemas.microsoft.com/office/powerpoint/2010/main" val="366770349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Färgad platta-bild- vit">
    <p:spTree>
      <p:nvGrpSpPr>
        <p:cNvPr id="1" name=""/>
        <p:cNvGrpSpPr/>
        <p:nvPr/>
      </p:nvGrpSpPr>
      <p:grpSpPr>
        <a:xfrm>
          <a:off x="0" y="0"/>
          <a:ext cx="0" cy="0"/>
          <a:chOff x="0" y="0"/>
          <a:chExt cx="0" cy="0"/>
        </a:xfrm>
      </p:grpSpPr>
      <p:sp>
        <p:nvSpPr>
          <p:cNvPr id="4" name="Platshållare för bild 2"/>
          <p:cNvSpPr>
            <a:spLocks noGrp="1"/>
          </p:cNvSpPr>
          <p:nvPr>
            <p:ph type="pic" sz="quarter" idx="10" hasCustomPrompt="1"/>
          </p:nvPr>
        </p:nvSpPr>
        <p:spPr>
          <a:xfrm>
            <a:off x="3624263" y="1209678"/>
            <a:ext cx="4540023" cy="4538562"/>
          </a:xfrm>
          <a:prstGeom prst="rect">
            <a:avLst/>
          </a:prstGeom>
        </p:spPr>
        <p:txBody>
          <a:bodyPr/>
          <a:lstStyle>
            <a:lvl1pPr marL="0" indent="0">
              <a:buNone/>
              <a:defRPr baseline="0">
                <a:solidFill>
                  <a:schemeClr val="tx1"/>
                </a:solidFill>
              </a:defRPr>
            </a:lvl1pPr>
          </a:lstStyle>
          <a:p>
            <a:r>
              <a:rPr lang="sv-SE" dirty="0"/>
              <a:t>Klicka här för att lägga till en bild. På den här typen av presentationsbilder behöver inte loggan vara med.</a:t>
            </a:r>
          </a:p>
        </p:txBody>
      </p:sp>
    </p:spTree>
    <p:extLst>
      <p:ext uri="{BB962C8B-B14F-4D97-AF65-F5344CB8AC3E}">
        <p14:creationId xmlns:p14="http://schemas.microsoft.com/office/powerpoint/2010/main" val="416947649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UtanLogga: Stor bild">
    <p:spTree>
      <p:nvGrpSpPr>
        <p:cNvPr id="1" name=""/>
        <p:cNvGrpSpPr/>
        <p:nvPr/>
      </p:nvGrpSpPr>
      <p:grpSpPr>
        <a:xfrm>
          <a:off x="0" y="0"/>
          <a:ext cx="0" cy="0"/>
          <a:chOff x="0" y="0"/>
          <a:chExt cx="0" cy="0"/>
        </a:xfrm>
      </p:grpSpPr>
      <p:sp>
        <p:nvSpPr>
          <p:cNvPr id="3" name="Platshållare för bild 2"/>
          <p:cNvSpPr>
            <a:spLocks noGrp="1"/>
          </p:cNvSpPr>
          <p:nvPr>
            <p:ph type="pic" sz="quarter" idx="10" hasCustomPrompt="1"/>
          </p:nvPr>
        </p:nvSpPr>
        <p:spPr>
          <a:xfrm>
            <a:off x="0" y="0"/>
            <a:ext cx="12191999" cy="6858000"/>
          </a:xfrm>
          <a:prstGeom prst="rect">
            <a:avLst/>
          </a:prstGeom>
        </p:spPr>
        <p:txBody>
          <a:bodyPr/>
          <a:lstStyle>
            <a:lvl1pPr marL="0" indent="0">
              <a:buNone/>
              <a:defRPr baseline="0">
                <a:solidFill>
                  <a:schemeClr val="tx1"/>
                </a:solidFill>
              </a:defRPr>
            </a:lvl1pPr>
          </a:lstStyle>
          <a:p>
            <a:r>
              <a:rPr lang="sv-SE" dirty="0"/>
              <a:t>Klicka här för att lägga till en utfallande bild. På den här typen av presentationsbilder behöver inte loggan vara med.</a:t>
            </a:r>
          </a:p>
        </p:txBody>
      </p:sp>
    </p:spTree>
    <p:extLst>
      <p:ext uri="{BB962C8B-B14F-4D97-AF65-F5344CB8AC3E}">
        <p14:creationId xmlns:p14="http://schemas.microsoft.com/office/powerpoint/2010/main" val="40800588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UtanLogga: Färgad platta - vit">
    <p:spTree>
      <p:nvGrpSpPr>
        <p:cNvPr id="1" name=""/>
        <p:cNvGrpSpPr/>
        <p:nvPr/>
      </p:nvGrpSpPr>
      <p:grpSpPr>
        <a:xfrm>
          <a:off x="0" y="0"/>
          <a:ext cx="0" cy="0"/>
          <a:chOff x="0" y="0"/>
          <a:chExt cx="0" cy="0"/>
        </a:xfrm>
      </p:grpSpPr>
    </p:spTree>
    <p:extLst>
      <p:ext uri="{BB962C8B-B14F-4D97-AF65-F5344CB8AC3E}">
        <p14:creationId xmlns:p14="http://schemas.microsoft.com/office/powerpoint/2010/main" val="925251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Logga: Bild &amp; punktlista - Skiffer">
    <p:bg>
      <p:bgPr>
        <a:solidFill>
          <a:schemeClr val="tx2"/>
        </a:solidFill>
        <a:effectLst/>
      </p:bgPr>
    </p:bg>
    <p:spTree>
      <p:nvGrpSpPr>
        <p:cNvPr id="1" name=""/>
        <p:cNvGrpSpPr/>
        <p:nvPr/>
      </p:nvGrpSpPr>
      <p:grpSpPr>
        <a:xfrm>
          <a:off x="0" y="0"/>
          <a:ext cx="0" cy="0"/>
          <a:chOff x="0" y="0"/>
          <a:chExt cx="0" cy="0"/>
        </a:xfrm>
      </p:grpSpPr>
      <p:sp>
        <p:nvSpPr>
          <p:cNvPr id="5" name="Platshållare för bild 4"/>
          <p:cNvSpPr>
            <a:spLocks noGrp="1"/>
          </p:cNvSpPr>
          <p:nvPr>
            <p:ph type="pic" sz="quarter" idx="11" hasCustomPrompt="1"/>
          </p:nvPr>
        </p:nvSpPr>
        <p:spPr>
          <a:xfrm>
            <a:off x="0" y="0"/>
            <a:ext cx="6080125" cy="6858000"/>
          </a:xfrm>
          <a:prstGeom prst="rect">
            <a:avLst/>
          </a:prstGeom>
        </p:spPr>
        <p:txBody>
          <a:bodyPr/>
          <a:lstStyle>
            <a:lvl1pPr>
              <a:defRPr sz="2400" baseline="0">
                <a:solidFill>
                  <a:schemeClr val="bg1"/>
                </a:solidFill>
              </a:defRPr>
            </a:lvl1pPr>
          </a:lstStyle>
          <a:p>
            <a:r>
              <a:rPr lang="sv-SE" dirty="0"/>
              <a:t>Klicka på ikonen för att lägga till en bild. Tänk på att välja bilder som förmedlar rätt känsla och stödjer ditt budskap. Det gör att mottagaren lättare minns det du vill förmedla!</a:t>
            </a:r>
          </a:p>
        </p:txBody>
      </p:sp>
      <p:sp>
        <p:nvSpPr>
          <p:cNvPr id="8" name="Platshållare för innehåll 2"/>
          <p:cNvSpPr>
            <a:spLocks noGrp="1"/>
          </p:cNvSpPr>
          <p:nvPr>
            <p:ph idx="13" hasCustomPrompt="1"/>
          </p:nvPr>
        </p:nvSpPr>
        <p:spPr>
          <a:xfrm>
            <a:off x="6708773" y="3679456"/>
            <a:ext cx="4880700" cy="2919197"/>
          </a:xfrm>
          <a:prstGeom prst="rect">
            <a:avLst/>
          </a:prstGeom>
        </p:spPr>
        <p:txBody>
          <a:bodyPr/>
          <a:lstStyle>
            <a:lvl1pPr>
              <a:spcAft>
                <a:spcPts val="600"/>
              </a:spcAft>
              <a:defRPr sz="2200" b="0" baseline="0">
                <a:solidFill>
                  <a:schemeClr val="bg1"/>
                </a:solidFill>
                <a:latin typeface="Source Sans Pro Semibold" panose="020B0603030403020204" pitchFamily="34" charset="0"/>
              </a:defRPr>
            </a:lvl1pPr>
            <a:lvl2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2pPr>
            <a:lvl3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3pPr>
            <a:lvl4pPr>
              <a:spcAft>
                <a:spcPts val="600"/>
              </a:spcAft>
              <a:defRPr sz="2000" baseline="0">
                <a:solidFill>
                  <a:schemeClr val="tx1"/>
                </a:solidFill>
                <a:latin typeface="Source Sans Pro Light" panose="020B0403030403020204" pitchFamily="34" charset="0"/>
                <a:ea typeface="Source Sans Pro Light" panose="020B0403030403020204" pitchFamily="34" charset="0"/>
              </a:defRPr>
            </a:lvl4pPr>
            <a:lvl5pPr>
              <a:spcAft>
                <a:spcPts val="600"/>
              </a:spcAft>
              <a:defRPr sz="2000" baseline="0">
                <a:solidFill>
                  <a:schemeClr val="bg1"/>
                </a:solidFill>
                <a:latin typeface="Source Sans Pro Light" panose="020B0403030403020204" pitchFamily="34" charset="0"/>
                <a:ea typeface="Source Sans Pro Light" panose="020B0403030403020204" pitchFamily="34" charset="0"/>
              </a:defRPr>
            </a:lvl5pPr>
          </a:lstStyle>
          <a:p>
            <a:pPr lvl="0"/>
            <a:r>
              <a:rPr lang="sv-SE" dirty="0"/>
              <a:t>Nivå 1 (Klicka här för att skriva in din punktlista.)</a:t>
            </a:r>
          </a:p>
          <a:p>
            <a:pPr lvl="1"/>
            <a:r>
              <a:rPr lang="sv-SE" dirty="0"/>
              <a:t>Nivå 2 (Mottagaren tar till sig ditt budskap bäst om din presentationssida innehåller maximalt 6 objekt)</a:t>
            </a:r>
          </a:p>
          <a:p>
            <a:pPr lvl="2"/>
            <a:r>
              <a:rPr lang="sv-SE" dirty="0"/>
              <a:t>Nivå 3 (Den här sidmallen bör därför innehålla maximalt tre punkter i listan)</a:t>
            </a:r>
          </a:p>
        </p:txBody>
      </p:sp>
      <p:sp>
        <p:nvSpPr>
          <p:cNvPr id="6" name="Rubrik 1"/>
          <p:cNvSpPr>
            <a:spLocks noGrp="1"/>
          </p:cNvSpPr>
          <p:nvPr>
            <p:ph type="ctrTitle" hasCustomPrompt="1"/>
          </p:nvPr>
        </p:nvSpPr>
        <p:spPr>
          <a:xfrm>
            <a:off x="6708773" y="2814953"/>
            <a:ext cx="4865547" cy="760043"/>
          </a:xfrm>
          <a:prstGeom prst="rect">
            <a:avLst/>
          </a:prstGeom>
        </p:spPr>
        <p:txBody>
          <a:bodyPr lIns="0" tIns="0" rIns="0" bIns="0" anchor="t" anchorCtr="0">
            <a:noAutofit/>
          </a:bodyPr>
          <a:lstStyle>
            <a:lvl1pPr algn="l">
              <a:lnSpc>
                <a:spcPct val="120000"/>
              </a:lnSpc>
              <a:defRPr sz="4000" baseline="0">
                <a:solidFill>
                  <a:schemeClr val="bg1"/>
                </a:solidFill>
                <a:latin typeface="Source Sans Pro Semibold" panose="020B0603030403020204" pitchFamily="34" charset="0"/>
                <a:ea typeface="Source Sans Pro Black" panose="020B0803030403020204" pitchFamily="34" charset="0"/>
              </a:defRPr>
            </a:lvl1pPr>
          </a:lstStyle>
          <a:p>
            <a:r>
              <a:rPr lang="sv-SE" dirty="0"/>
              <a:t>Kort rubrik (en rad)</a:t>
            </a:r>
          </a:p>
        </p:txBody>
      </p:sp>
    </p:spTree>
    <p:extLst>
      <p:ext uri="{BB962C8B-B14F-4D97-AF65-F5344CB8AC3E}">
        <p14:creationId xmlns:p14="http://schemas.microsoft.com/office/powerpoint/2010/main" val="2544363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gga: Punktlista - animering- Skiffer">
    <p:spTree>
      <p:nvGrpSpPr>
        <p:cNvPr id="1" name=""/>
        <p:cNvGrpSpPr/>
        <p:nvPr/>
      </p:nvGrpSpPr>
      <p:grpSpPr>
        <a:xfrm>
          <a:off x="0" y="0"/>
          <a:ext cx="0" cy="0"/>
          <a:chOff x="0" y="0"/>
          <a:chExt cx="0" cy="0"/>
        </a:xfrm>
      </p:grpSpPr>
      <p:sp>
        <p:nvSpPr>
          <p:cNvPr id="4" name="Rektangel 3"/>
          <p:cNvSpPr/>
          <p:nvPr userDrawn="1"/>
        </p:nvSpPr>
        <p:spPr>
          <a:xfrm>
            <a:off x="0" y="1"/>
            <a:ext cx="12192000" cy="176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0941" y="334800"/>
            <a:ext cx="965848" cy="1114588"/>
          </a:xfrm>
          <a:prstGeom prst="rect">
            <a:avLst/>
          </a:prstGeom>
        </p:spPr>
      </p:pic>
      <p:sp>
        <p:nvSpPr>
          <p:cNvPr id="6" name="Rubrik 1"/>
          <p:cNvSpPr>
            <a:spLocks noGrp="1"/>
          </p:cNvSpPr>
          <p:nvPr>
            <p:ph type="ctrTitle" hasCustomPrompt="1"/>
          </p:nvPr>
        </p:nvSpPr>
        <p:spPr>
          <a:xfrm>
            <a:off x="1200151" y="2121348"/>
            <a:ext cx="7956549" cy="812800"/>
          </a:xfrm>
          <a:prstGeom prst="rect">
            <a:avLst/>
          </a:prstGeom>
        </p:spPr>
        <p:txBody>
          <a:bodyPr lIns="0" tIns="0" rIns="0" bIns="0" anchor="b" anchorCtr="0">
            <a:noAutofit/>
          </a:bodyPr>
          <a:lstStyle>
            <a:lvl1pPr algn="l">
              <a:lnSpc>
                <a:spcPct val="120000"/>
              </a:lnSpc>
              <a:defRPr sz="4800" baseline="0">
                <a:solidFill>
                  <a:schemeClr val="tx1">
                    <a:lumMod val="75000"/>
                    <a:lumOff val="25000"/>
                  </a:schemeClr>
                </a:solidFill>
                <a:latin typeface="Source Sans Pro Semibold" charset="0"/>
              </a:defRPr>
            </a:lvl1pPr>
          </a:lstStyle>
          <a:p>
            <a:r>
              <a:rPr lang="sv-SE" dirty="0"/>
              <a:t>En kort rubrik (max en rad)</a:t>
            </a:r>
          </a:p>
        </p:txBody>
      </p:sp>
      <p:sp>
        <p:nvSpPr>
          <p:cNvPr id="8" name="Platshållare för innehåll 2"/>
          <p:cNvSpPr>
            <a:spLocks noGrp="1"/>
          </p:cNvSpPr>
          <p:nvPr>
            <p:ph idx="10" hasCustomPrompt="1"/>
          </p:nvPr>
        </p:nvSpPr>
        <p:spPr>
          <a:xfrm>
            <a:off x="1200151" y="3291495"/>
            <a:ext cx="7956550" cy="2562226"/>
          </a:xfrm>
          <a:prstGeom prst="rect">
            <a:avLst/>
          </a:prstGeom>
        </p:spPr>
        <p:txBody>
          <a:bodyPr/>
          <a:lstStyle>
            <a:lvl1pPr>
              <a:spcAft>
                <a:spcPts val="600"/>
              </a:spcAft>
              <a:defRPr sz="2800" b="0" baseline="0">
                <a:solidFill>
                  <a:schemeClr val="tx1"/>
                </a:solidFill>
                <a:latin typeface="Source Sans Pro Semibold" panose="020B0603030403020204" pitchFamily="34" charset="0"/>
              </a:defRPr>
            </a:lvl1pPr>
            <a:lvl2pPr>
              <a:spcAft>
                <a:spcPts val="600"/>
              </a:spcAft>
              <a:defRPr sz="2400" baseline="0">
                <a:solidFill>
                  <a:schemeClr val="tx1"/>
                </a:solidFill>
                <a:latin typeface="Source Sans Pro" panose="020B0503030403020204" pitchFamily="34" charset="0"/>
                <a:ea typeface="Source Sans Pro Light" panose="020B0403030403020204" pitchFamily="34" charset="0"/>
              </a:defRPr>
            </a:lvl2pPr>
            <a:lvl3pPr>
              <a:spcAft>
                <a:spcPts val="600"/>
              </a:spcAft>
              <a:defRPr sz="2400" baseline="0">
                <a:solidFill>
                  <a:schemeClr val="tx1"/>
                </a:solidFill>
                <a:latin typeface="Source Sans Pro" panose="020B0503030403020204" pitchFamily="34" charset="0"/>
                <a:ea typeface="Source Sans Pro Light" panose="020B0403030403020204" pitchFamily="34" charset="0"/>
              </a:defRPr>
            </a:lvl3pPr>
            <a:lvl4pPr>
              <a:spcAft>
                <a:spcPts val="600"/>
              </a:spcAft>
              <a:defRPr sz="2400" baseline="0">
                <a:solidFill>
                  <a:schemeClr val="tx1"/>
                </a:solidFill>
                <a:latin typeface="Source Sans Pro" panose="020B0503030403020204" pitchFamily="34" charset="0"/>
                <a:ea typeface="Source Sans Pro Light" panose="020B0403030403020204" pitchFamily="34" charset="0"/>
              </a:defRPr>
            </a:lvl4pPr>
            <a:lvl5pPr>
              <a:spcAft>
                <a:spcPts val="600"/>
              </a:spcAft>
              <a:defRPr sz="2400" baseline="0">
                <a:solidFill>
                  <a:schemeClr val="bg1"/>
                </a:solidFill>
                <a:latin typeface="Source Sans Pro" panose="020B0503030403020204" pitchFamily="34" charset="0"/>
                <a:ea typeface="Source Sans Pro Light" panose="020B0403030403020204" pitchFamily="34" charset="0"/>
              </a:defRPr>
            </a:lvl5pPr>
          </a:lstStyle>
          <a:p>
            <a:pPr lvl="0"/>
            <a:r>
              <a:rPr lang="sv-SE" dirty="0"/>
              <a:t>Nivå 1 (Klicka här för att skriva in din punktlista. Animering av punkter i denna mall.)</a:t>
            </a:r>
          </a:p>
          <a:p>
            <a:pPr lvl="1"/>
            <a:r>
              <a:rPr lang="sv-SE" dirty="0"/>
              <a:t>Nivå 2 (Mottagaren tar till sig ditt budskap bäst om din presentationssida innehåller maximalt 6 objekt)</a:t>
            </a:r>
          </a:p>
          <a:p>
            <a:pPr lvl="2"/>
            <a:r>
              <a:rPr lang="sv-SE" dirty="0"/>
              <a:t>Nivå 3 (Den här sidmallen bör därför innehålla maximalt fyra punkter i listan)</a:t>
            </a:r>
          </a:p>
          <a:p>
            <a:pPr lvl="3"/>
            <a:r>
              <a:rPr lang="sv-SE" dirty="0"/>
              <a:t>Nivå fyra </a:t>
            </a:r>
          </a:p>
        </p:txBody>
      </p:sp>
    </p:spTree>
    <p:extLst>
      <p:ext uri="{BB962C8B-B14F-4D97-AF65-F5344CB8AC3E}">
        <p14:creationId xmlns:p14="http://schemas.microsoft.com/office/powerpoint/2010/main" val="140814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3" end="3"/>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rgbClr val="969696"/>
                      </p:to>
                    </p:animClr>
                  </p:subTnLst>
                </p:cTn>
              </p:par>
            </p:tnLst>
          </p:tmpl>
          <p:tmpl lvl="2">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rgbClr val="969696"/>
                      </p:to>
                    </p:animClr>
                  </p:subTnLst>
                </p:cTn>
              </p:par>
            </p:tnLst>
          </p:tmpl>
          <p:tmpl lvl="3">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rgbClr val="969696"/>
                      </p:to>
                    </p:animClr>
                  </p:subTnLst>
                </p:cTn>
              </p:par>
            </p:tnLst>
          </p:tmpl>
        </p:tmplLst>
      </p:bldP>
    </p:bldLst>
  </p:timing>
  <p:extLst>
    <p:ext uri="{DCECCB84-F9BA-43D5-87BE-67443E8EF086}">
      <p15:sldGuideLst xmlns:p15="http://schemas.microsoft.com/office/powerpoint/2012/main">
        <p15:guide id="1" orient="horz" pos="2160">
          <p15:clr>
            <a:srgbClr val="FBAE40"/>
          </p15:clr>
        </p15:guide>
        <p15:guide id="2" orient="horz" pos="210">
          <p15:clr>
            <a:srgbClr val="FBAE40"/>
          </p15:clr>
        </p15:guide>
        <p15:guide id="3" orient="horz" pos="913">
          <p15:clr>
            <a:srgbClr val="FBAE40"/>
          </p15:clr>
        </p15:guide>
        <p15:guide id="4" pos="7469">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Logga: Punktlista - Skiffer">
    <p:spTree>
      <p:nvGrpSpPr>
        <p:cNvPr id="1" name=""/>
        <p:cNvGrpSpPr/>
        <p:nvPr/>
      </p:nvGrpSpPr>
      <p:grpSpPr>
        <a:xfrm>
          <a:off x="0" y="0"/>
          <a:ext cx="0" cy="0"/>
          <a:chOff x="0" y="0"/>
          <a:chExt cx="0" cy="0"/>
        </a:xfrm>
      </p:grpSpPr>
      <p:sp>
        <p:nvSpPr>
          <p:cNvPr id="4" name="Rektangel 3"/>
          <p:cNvSpPr/>
          <p:nvPr userDrawn="1"/>
        </p:nvSpPr>
        <p:spPr>
          <a:xfrm>
            <a:off x="0" y="1"/>
            <a:ext cx="12192000" cy="176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0941" y="334800"/>
            <a:ext cx="965848" cy="1114588"/>
          </a:xfrm>
          <a:prstGeom prst="rect">
            <a:avLst/>
          </a:prstGeom>
        </p:spPr>
      </p:pic>
      <p:sp>
        <p:nvSpPr>
          <p:cNvPr id="6" name="Rubrik 1"/>
          <p:cNvSpPr>
            <a:spLocks noGrp="1"/>
          </p:cNvSpPr>
          <p:nvPr>
            <p:ph type="ctrTitle" hasCustomPrompt="1"/>
          </p:nvPr>
        </p:nvSpPr>
        <p:spPr>
          <a:xfrm>
            <a:off x="463107" y="813869"/>
            <a:ext cx="7956549" cy="812800"/>
          </a:xfrm>
          <a:prstGeom prst="rect">
            <a:avLst/>
          </a:prstGeom>
        </p:spPr>
        <p:txBody>
          <a:bodyPr lIns="0" tIns="0" rIns="0" bIns="0" anchor="b" anchorCtr="0">
            <a:noAutofit/>
          </a:bodyPr>
          <a:lstStyle>
            <a:lvl1pPr algn="l">
              <a:lnSpc>
                <a:spcPct val="120000"/>
              </a:lnSpc>
              <a:defRPr sz="4800" baseline="0">
                <a:solidFill>
                  <a:schemeClr val="bg1"/>
                </a:solidFill>
                <a:latin typeface="Source Sans Pro Semibold" charset="0"/>
              </a:defRPr>
            </a:lvl1pPr>
          </a:lstStyle>
          <a:p>
            <a:r>
              <a:rPr lang="sv-SE" dirty="0"/>
              <a:t>En kort rubrik (max en rad)</a:t>
            </a:r>
          </a:p>
        </p:txBody>
      </p:sp>
      <p:sp>
        <p:nvSpPr>
          <p:cNvPr id="7" name="Platshållare för innehåll 2"/>
          <p:cNvSpPr>
            <a:spLocks noGrp="1"/>
          </p:cNvSpPr>
          <p:nvPr>
            <p:ph idx="10" hasCustomPrompt="1"/>
          </p:nvPr>
        </p:nvSpPr>
        <p:spPr>
          <a:xfrm>
            <a:off x="463107" y="2302136"/>
            <a:ext cx="8693594" cy="3955791"/>
          </a:xfrm>
          <a:prstGeom prst="rect">
            <a:avLst/>
          </a:prstGeom>
        </p:spPr>
        <p:txBody>
          <a:bodyPr/>
          <a:lstStyle>
            <a:lvl1pPr>
              <a:spcAft>
                <a:spcPts val="600"/>
              </a:spcAft>
              <a:defRPr sz="2800" b="0" baseline="0">
                <a:solidFill>
                  <a:schemeClr val="tx1"/>
                </a:solidFill>
                <a:latin typeface="Source Sans Pro Semibold" panose="020B0603030403020204" pitchFamily="34" charset="0"/>
              </a:defRPr>
            </a:lvl1pPr>
            <a:lvl2pPr>
              <a:spcAft>
                <a:spcPts val="600"/>
              </a:spcAft>
              <a:defRPr sz="2400" baseline="0">
                <a:solidFill>
                  <a:schemeClr val="tx1"/>
                </a:solidFill>
                <a:latin typeface="Source Sans Pro" panose="020B0503030403020204" pitchFamily="34" charset="0"/>
                <a:ea typeface="Source Sans Pro Light" panose="020B0403030403020204" pitchFamily="34" charset="0"/>
              </a:defRPr>
            </a:lvl2pPr>
            <a:lvl3pPr marL="1257300" indent="-342900">
              <a:spcAft>
                <a:spcPts val="600"/>
              </a:spcAft>
              <a:buFont typeface="Arial" panose="020B0604020202020204" pitchFamily="34" charset="0"/>
              <a:buChar char="•"/>
              <a:defRPr sz="2400" baseline="0">
                <a:solidFill>
                  <a:schemeClr val="tx1"/>
                </a:solidFill>
                <a:latin typeface="Source Sans Pro" panose="020B0503030403020204" pitchFamily="34" charset="0"/>
                <a:ea typeface="Source Sans Pro Light" panose="020B0403030403020204" pitchFamily="34" charset="0"/>
              </a:defRPr>
            </a:lvl3pPr>
            <a:lvl4pPr marL="1714500" indent="-342900">
              <a:spcAft>
                <a:spcPts val="600"/>
              </a:spcAft>
              <a:buFont typeface="Arial" panose="020B0604020202020204" pitchFamily="34" charset="0"/>
              <a:buChar char="•"/>
              <a:defRPr sz="2400" baseline="0">
                <a:solidFill>
                  <a:schemeClr val="tx1"/>
                </a:solidFill>
                <a:latin typeface="Source Sans Pro" panose="020B0503030403020204" pitchFamily="34" charset="0"/>
                <a:ea typeface="Source Sans Pro Light" panose="020B0403030403020204" pitchFamily="34" charset="0"/>
              </a:defRPr>
            </a:lvl4pPr>
            <a:lvl5pPr>
              <a:spcAft>
                <a:spcPts val="600"/>
              </a:spcAft>
              <a:defRPr sz="2400" baseline="0">
                <a:solidFill>
                  <a:schemeClr val="bg1"/>
                </a:solidFill>
                <a:latin typeface="Source Sans Pro" panose="020B0503030403020204" pitchFamily="34" charset="0"/>
                <a:ea typeface="Source Sans Pro Light" panose="020B0403030403020204" pitchFamily="34" charset="0"/>
              </a:defRPr>
            </a:lvl5pPr>
          </a:lstStyle>
          <a:p>
            <a:pPr lvl="0"/>
            <a:r>
              <a:rPr lang="sv-SE" dirty="0"/>
              <a:t>Nivå 1 (Klicka här för att skriva in din punktlista. )</a:t>
            </a:r>
          </a:p>
          <a:p>
            <a:pPr lvl="1"/>
            <a:r>
              <a:rPr lang="sv-SE" dirty="0"/>
              <a:t>Nivå 2 (Mottagaren tar till sig ditt budskap bäst om din presentationssida innehåller maximalt 6 objekt)</a:t>
            </a:r>
          </a:p>
          <a:p>
            <a:pPr lvl="2"/>
            <a:r>
              <a:rPr lang="sv-SE" dirty="0"/>
              <a:t>Nivå 3 (Den här sidmallen bör därför innehålla maximalt fyra punkter i listan)</a:t>
            </a:r>
          </a:p>
          <a:p>
            <a:pPr lvl="3"/>
            <a:r>
              <a:rPr lang="sv-SE" dirty="0"/>
              <a:t>Nivå fyra</a:t>
            </a:r>
          </a:p>
        </p:txBody>
      </p:sp>
    </p:spTree>
    <p:extLst>
      <p:ext uri="{BB962C8B-B14F-4D97-AF65-F5344CB8AC3E}">
        <p14:creationId xmlns:p14="http://schemas.microsoft.com/office/powerpoint/2010/main" val="3631653819"/>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210">
          <p15:clr>
            <a:srgbClr val="FBAE40"/>
          </p15:clr>
        </p15:guide>
        <p15:guide id="3" orient="horz" pos="913">
          <p15:clr>
            <a:srgbClr val="FBAE40"/>
          </p15:clr>
        </p15:guide>
        <p15:guide id="4" pos="7469">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ogga: Punktlista 2 -animering- Skiffer">
    <p:bg>
      <p:bgPr>
        <a:solidFill>
          <a:schemeClr val="tx2"/>
        </a:solidFill>
        <a:effectLst/>
      </p:bgPr>
    </p:bg>
    <p:spTree>
      <p:nvGrpSpPr>
        <p:cNvPr id="1" name=""/>
        <p:cNvGrpSpPr/>
        <p:nvPr/>
      </p:nvGrpSpPr>
      <p:grpSpPr>
        <a:xfrm>
          <a:off x="0" y="0"/>
          <a:ext cx="0" cy="0"/>
          <a:chOff x="0" y="0"/>
          <a:chExt cx="0" cy="0"/>
        </a:xfrm>
      </p:grpSpPr>
      <p:sp>
        <p:nvSpPr>
          <p:cNvPr id="6" name="Platshållare för innehåll 2"/>
          <p:cNvSpPr>
            <a:spLocks noGrp="1"/>
          </p:cNvSpPr>
          <p:nvPr>
            <p:ph idx="10" hasCustomPrompt="1"/>
          </p:nvPr>
        </p:nvSpPr>
        <p:spPr>
          <a:xfrm>
            <a:off x="1200151" y="2975914"/>
            <a:ext cx="7956550" cy="2818449"/>
          </a:xfrm>
          <a:prstGeom prst="rect">
            <a:avLst/>
          </a:prstGeom>
        </p:spPr>
        <p:txBody>
          <a:bodyPr/>
          <a:lstStyle>
            <a:lvl1pPr>
              <a:spcAft>
                <a:spcPts val="600"/>
              </a:spcAft>
              <a:defRPr sz="2800" b="0" baseline="0">
                <a:solidFill>
                  <a:schemeClr val="bg1"/>
                </a:solidFill>
                <a:latin typeface="Source Sans Pro Semibold" panose="020B0603030403020204" pitchFamily="34" charset="0"/>
              </a:defRPr>
            </a:lvl1pPr>
            <a:lvl2pPr>
              <a:spcAft>
                <a:spcPts val="600"/>
              </a:spcAft>
              <a:defRPr sz="2400" baseline="0">
                <a:solidFill>
                  <a:schemeClr val="bg1"/>
                </a:solidFill>
                <a:latin typeface="Source Sans Pro" panose="020B0503030403020204" pitchFamily="34" charset="0"/>
                <a:ea typeface="Source Sans Pro Light" panose="020B0403030403020204" pitchFamily="34" charset="0"/>
              </a:defRPr>
            </a:lvl2pPr>
            <a:lvl3pPr>
              <a:spcAft>
                <a:spcPts val="600"/>
              </a:spcAft>
              <a:defRPr sz="2400" baseline="0">
                <a:solidFill>
                  <a:schemeClr val="bg1"/>
                </a:solidFill>
                <a:latin typeface="Source Sans Pro" panose="020B0503030403020204" pitchFamily="34" charset="0"/>
                <a:ea typeface="Source Sans Pro Light" panose="020B0403030403020204" pitchFamily="34" charset="0"/>
              </a:defRPr>
            </a:lvl3pPr>
            <a:lvl4pPr>
              <a:spcAft>
                <a:spcPts val="600"/>
              </a:spcAft>
              <a:defRPr sz="2400" baseline="0">
                <a:solidFill>
                  <a:schemeClr val="bg1"/>
                </a:solidFill>
                <a:latin typeface="Source Sans Pro" panose="020B0503030403020204" pitchFamily="34" charset="0"/>
                <a:ea typeface="Source Sans Pro Light" panose="020B0403030403020204" pitchFamily="34" charset="0"/>
              </a:defRPr>
            </a:lvl4pPr>
            <a:lvl5pPr>
              <a:spcAft>
                <a:spcPts val="600"/>
              </a:spcAft>
              <a:defRPr sz="2400" baseline="0">
                <a:solidFill>
                  <a:schemeClr val="bg1"/>
                </a:solidFill>
                <a:latin typeface="Source Sans Pro" panose="020B0503030403020204" pitchFamily="34" charset="0"/>
                <a:ea typeface="Source Sans Pro Light" panose="020B0403030403020204" pitchFamily="34" charset="0"/>
              </a:defRPr>
            </a:lvl5pPr>
          </a:lstStyle>
          <a:p>
            <a:pPr lvl="0"/>
            <a:r>
              <a:rPr lang="sv-SE" dirty="0"/>
              <a:t>Nivå 1 (Klicka här för att skriva in din punktlista. Animering av punkter i denna mall.)</a:t>
            </a:r>
          </a:p>
          <a:p>
            <a:pPr lvl="1"/>
            <a:r>
              <a:rPr lang="sv-SE" dirty="0"/>
              <a:t>Nivå 2 (Mottagaren tar till sig ditt budskap bäst om din presentationssida innehåller maximalt 6 objekt)</a:t>
            </a:r>
          </a:p>
          <a:p>
            <a:pPr lvl="2"/>
            <a:r>
              <a:rPr lang="sv-SE" dirty="0"/>
              <a:t>Nivå 3 (Den här sidmallen bör därför innehålla maximalt fyra punkter i listan)</a:t>
            </a:r>
          </a:p>
          <a:p>
            <a:pPr lvl="3"/>
            <a:r>
              <a:rPr lang="sv-SE" dirty="0"/>
              <a:t>Nivå fyra </a:t>
            </a:r>
          </a:p>
          <a:p>
            <a:pPr lvl="3"/>
            <a:endParaRPr lang="sv-SE" dirty="0"/>
          </a:p>
          <a:p>
            <a:pPr lvl="3"/>
            <a:endParaRPr lang="sv-SE" dirty="0"/>
          </a:p>
        </p:txBody>
      </p:sp>
      <p:sp>
        <p:nvSpPr>
          <p:cNvPr id="7" name="Rubrik 1"/>
          <p:cNvSpPr>
            <a:spLocks noGrp="1"/>
          </p:cNvSpPr>
          <p:nvPr>
            <p:ph type="ctrTitle" hasCustomPrompt="1"/>
          </p:nvPr>
        </p:nvSpPr>
        <p:spPr>
          <a:xfrm>
            <a:off x="1200151" y="1983884"/>
            <a:ext cx="7956549" cy="894080"/>
          </a:xfrm>
          <a:prstGeom prst="rect">
            <a:avLst/>
          </a:prstGeom>
        </p:spPr>
        <p:txBody>
          <a:bodyPr lIns="0" tIns="0" rIns="0" bIns="0" anchor="b" anchorCtr="0">
            <a:noAutofit/>
          </a:bodyPr>
          <a:lstStyle>
            <a:lvl1pPr algn="l">
              <a:lnSpc>
                <a:spcPct val="120000"/>
              </a:lnSpc>
              <a:defRPr sz="4800" baseline="0">
                <a:solidFill>
                  <a:schemeClr val="bg1"/>
                </a:solidFill>
                <a:latin typeface="Source Sans Pro Semibold" charset="0"/>
              </a:defRPr>
            </a:lvl1pPr>
          </a:lstStyle>
          <a:p>
            <a:r>
              <a:rPr lang="sv-SE" dirty="0"/>
              <a:t>En kort rubrik (max en rad)</a:t>
            </a:r>
          </a:p>
        </p:txBody>
      </p:sp>
    </p:spTree>
    <p:extLst>
      <p:ext uri="{BB962C8B-B14F-4D97-AF65-F5344CB8AC3E}">
        <p14:creationId xmlns:p14="http://schemas.microsoft.com/office/powerpoint/2010/main" val="322401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3" end="3"/>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tmplLst>
          <p:tmpl lvl="1">
            <p:tnLst>
              <p:par>
                <p:cTn presetID="1"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childTnLst>
                  <p:subTnLst>
                    <p:animClr clrSpc="rgb" dir="cw">
                      <p:cBhvr override="childStyle">
                        <p:cTn dur="1" fill="hold" display="0" masterRel="nextClick" afterEffect="1"/>
                        <p:tgtEl>
                          <p:spTgt spid="6"/>
                        </p:tgtEl>
                        <p:attrNameLst>
                          <p:attrName>ppt_c</p:attrName>
                        </p:attrNameLst>
                      </p:cBhvr>
                      <p:to>
                        <a:srgbClr val="969696"/>
                      </p:to>
                    </p:animClr>
                  </p:subTnLst>
                </p:cTn>
              </p:par>
            </p:tnLst>
          </p:tmpl>
          <p:tmpl lvl="2">
            <p:tnLst>
              <p:par>
                <p:cTn presetID="1"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childTnLst>
                  <p:subTnLst>
                    <p:animClr clrSpc="rgb" dir="cw">
                      <p:cBhvr override="childStyle">
                        <p:cTn dur="1" fill="hold" display="0" masterRel="nextClick" afterEffect="1"/>
                        <p:tgtEl>
                          <p:spTgt spid="6"/>
                        </p:tgtEl>
                        <p:attrNameLst>
                          <p:attrName>ppt_c</p:attrName>
                        </p:attrNameLst>
                      </p:cBhvr>
                      <p:to>
                        <a:srgbClr val="969696"/>
                      </p:to>
                    </p:animClr>
                  </p:subTnLst>
                </p:cTn>
              </p:par>
            </p:tnLst>
          </p:tmpl>
          <p:tmpl lvl="3">
            <p:tnLst>
              <p:par>
                <p:cTn presetID="1"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childTnLst>
                  <p:subTnLst>
                    <p:animClr clrSpc="rgb" dir="cw">
                      <p:cBhvr override="childStyle">
                        <p:cTn dur="1" fill="hold" display="0" masterRel="nextClick" afterEffect="1"/>
                        <p:tgtEl>
                          <p:spTgt spid="6"/>
                        </p:tgtEl>
                        <p:attrNameLst>
                          <p:attrName>ppt_c</p:attrName>
                        </p:attrNameLst>
                      </p:cBhvr>
                      <p:to>
                        <a:srgbClr val="969696"/>
                      </p:to>
                    </p:animClr>
                  </p:sub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Logga: Punktlista 2 - Skiffer">
    <p:bg>
      <p:bgPr>
        <a:solidFill>
          <a:schemeClr val="tx2"/>
        </a:solidFill>
        <a:effectLst/>
      </p:bgPr>
    </p:bg>
    <p:spTree>
      <p:nvGrpSpPr>
        <p:cNvPr id="1" name=""/>
        <p:cNvGrpSpPr/>
        <p:nvPr/>
      </p:nvGrpSpPr>
      <p:grpSpPr>
        <a:xfrm>
          <a:off x="0" y="0"/>
          <a:ext cx="0" cy="0"/>
          <a:chOff x="0" y="0"/>
          <a:chExt cx="0" cy="0"/>
        </a:xfrm>
      </p:grpSpPr>
      <p:sp>
        <p:nvSpPr>
          <p:cNvPr id="6" name="Platshållare för innehåll 2"/>
          <p:cNvSpPr>
            <a:spLocks noGrp="1"/>
          </p:cNvSpPr>
          <p:nvPr>
            <p:ph idx="10" hasCustomPrompt="1"/>
          </p:nvPr>
        </p:nvSpPr>
        <p:spPr>
          <a:xfrm>
            <a:off x="619228" y="2173045"/>
            <a:ext cx="7956550" cy="4084882"/>
          </a:xfrm>
          <a:prstGeom prst="rect">
            <a:avLst/>
          </a:prstGeom>
        </p:spPr>
        <p:txBody>
          <a:bodyPr/>
          <a:lstStyle>
            <a:lvl1pPr>
              <a:spcAft>
                <a:spcPts val="600"/>
              </a:spcAft>
              <a:defRPr sz="2800" b="0" baseline="0">
                <a:solidFill>
                  <a:schemeClr val="bg1"/>
                </a:solidFill>
                <a:latin typeface="Source Sans Pro Semibold" panose="020B0603030403020204" pitchFamily="34" charset="0"/>
              </a:defRPr>
            </a:lvl1pPr>
            <a:lvl2pPr>
              <a:spcAft>
                <a:spcPts val="600"/>
              </a:spcAft>
              <a:defRPr sz="2400" baseline="0">
                <a:solidFill>
                  <a:schemeClr val="bg1"/>
                </a:solidFill>
                <a:latin typeface="Source Sans Pro" panose="020B0503030403020204" pitchFamily="34" charset="0"/>
                <a:ea typeface="Source Sans Pro Light" panose="020B0403030403020204" pitchFamily="34" charset="0"/>
              </a:defRPr>
            </a:lvl2pPr>
            <a:lvl3pPr>
              <a:spcAft>
                <a:spcPts val="600"/>
              </a:spcAft>
              <a:defRPr sz="2400" baseline="0">
                <a:solidFill>
                  <a:schemeClr val="bg1"/>
                </a:solidFill>
                <a:latin typeface="Source Sans Pro" panose="020B0503030403020204" pitchFamily="34" charset="0"/>
                <a:ea typeface="Source Sans Pro Light" panose="020B0403030403020204" pitchFamily="34" charset="0"/>
              </a:defRPr>
            </a:lvl3pPr>
            <a:lvl4pPr>
              <a:spcAft>
                <a:spcPts val="600"/>
              </a:spcAft>
              <a:defRPr sz="2400" baseline="0">
                <a:solidFill>
                  <a:schemeClr val="bg1"/>
                </a:solidFill>
                <a:latin typeface="Source Sans Pro" panose="020B0503030403020204" pitchFamily="34" charset="0"/>
                <a:ea typeface="Source Sans Pro Light" panose="020B0403030403020204" pitchFamily="34" charset="0"/>
              </a:defRPr>
            </a:lvl4pPr>
            <a:lvl5pPr>
              <a:spcAft>
                <a:spcPts val="600"/>
              </a:spcAft>
              <a:defRPr sz="2400" baseline="0">
                <a:solidFill>
                  <a:schemeClr val="bg1"/>
                </a:solidFill>
                <a:latin typeface="Source Sans Pro" panose="020B0503030403020204" pitchFamily="34" charset="0"/>
                <a:ea typeface="Source Sans Pro Light" panose="020B0403030403020204" pitchFamily="34" charset="0"/>
              </a:defRPr>
            </a:lvl5pPr>
          </a:lstStyle>
          <a:p>
            <a:pPr lvl="0"/>
            <a:r>
              <a:rPr lang="sv-SE" dirty="0"/>
              <a:t>Nivå 1 (Klicka här för att skriva in din punktlista.)</a:t>
            </a:r>
          </a:p>
          <a:p>
            <a:pPr lvl="1"/>
            <a:r>
              <a:rPr lang="sv-SE" dirty="0"/>
              <a:t>Nivå 2 (Mottagaren tar till sig ditt budskap bäst om din presentationssida innehåller maximalt 6 objekt)</a:t>
            </a:r>
          </a:p>
          <a:p>
            <a:pPr lvl="2"/>
            <a:r>
              <a:rPr lang="sv-SE" dirty="0"/>
              <a:t>Nivå 3 (Den här sidmallen bör därför innehålla maximalt fyra punkter i listan)</a:t>
            </a:r>
          </a:p>
          <a:p>
            <a:pPr lvl="3"/>
            <a:r>
              <a:rPr lang="sv-SE" dirty="0"/>
              <a:t>Nivå fyra </a:t>
            </a:r>
          </a:p>
        </p:txBody>
      </p:sp>
      <p:sp>
        <p:nvSpPr>
          <p:cNvPr id="7" name="Rubrik 1"/>
          <p:cNvSpPr>
            <a:spLocks noGrp="1"/>
          </p:cNvSpPr>
          <p:nvPr>
            <p:ph type="ctrTitle" hasCustomPrompt="1"/>
          </p:nvPr>
        </p:nvSpPr>
        <p:spPr>
          <a:xfrm>
            <a:off x="585694" y="867144"/>
            <a:ext cx="9157436" cy="812800"/>
          </a:xfrm>
          <a:prstGeom prst="rect">
            <a:avLst/>
          </a:prstGeom>
        </p:spPr>
        <p:txBody>
          <a:bodyPr lIns="0" tIns="0" rIns="0" bIns="0" anchor="b" anchorCtr="0">
            <a:noAutofit/>
          </a:bodyPr>
          <a:lstStyle>
            <a:lvl1pPr algn="l">
              <a:lnSpc>
                <a:spcPct val="120000"/>
              </a:lnSpc>
              <a:defRPr sz="4800" baseline="0">
                <a:solidFill>
                  <a:schemeClr val="bg1"/>
                </a:solidFill>
                <a:latin typeface="Source Sans Pro Semibold" charset="0"/>
              </a:defRPr>
            </a:lvl1pPr>
          </a:lstStyle>
          <a:p>
            <a:r>
              <a:rPr lang="sv-SE" dirty="0"/>
              <a:t>En kort rubrik (max en rad)</a:t>
            </a:r>
          </a:p>
        </p:txBody>
      </p:sp>
    </p:spTree>
    <p:extLst>
      <p:ext uri="{BB962C8B-B14F-4D97-AF65-F5344CB8AC3E}">
        <p14:creationId xmlns:p14="http://schemas.microsoft.com/office/powerpoint/2010/main" val="581460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theme" Target="../theme/theme2.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99000"/>
          </a:schemeClr>
        </a:solidFill>
        <a:effectLst/>
      </p:bgPr>
    </p:bg>
    <p:spTree>
      <p:nvGrpSpPr>
        <p:cNvPr id="1" name=""/>
        <p:cNvGrpSpPr/>
        <p:nvPr/>
      </p:nvGrpSpPr>
      <p:grpSpPr>
        <a:xfrm>
          <a:off x="0" y="0"/>
          <a:ext cx="0" cy="0"/>
          <a:chOff x="0" y="0"/>
          <a:chExt cx="0" cy="0"/>
        </a:xfrm>
      </p:grpSpPr>
      <p:pic>
        <p:nvPicPr>
          <p:cNvPr id="6" name="Bildobjekt 5"/>
          <p:cNvPicPr>
            <a:picLocks noChangeAspect="1"/>
          </p:cNvPicPr>
          <p:nvPr userDrawn="1"/>
        </p:nvPicPr>
        <p:blipFill>
          <a:blip r:embed="rId37">
            <a:extLst>
              <a:ext uri="{28A0092B-C50C-407E-A947-70E740481C1C}">
                <a14:useLocalDpi xmlns:a14="http://schemas.microsoft.com/office/drawing/2010/main" val="0"/>
              </a:ext>
            </a:extLst>
          </a:blip>
          <a:stretch>
            <a:fillRect/>
          </a:stretch>
        </p:blipFill>
        <p:spPr>
          <a:xfrm>
            <a:off x="10890941" y="334800"/>
            <a:ext cx="965848" cy="1114588"/>
          </a:xfrm>
          <a:prstGeom prst="rect">
            <a:avLst/>
          </a:prstGeom>
        </p:spPr>
      </p:pic>
    </p:spTree>
    <p:extLst>
      <p:ext uri="{BB962C8B-B14F-4D97-AF65-F5344CB8AC3E}">
        <p14:creationId xmlns:p14="http://schemas.microsoft.com/office/powerpoint/2010/main" val="1237716044"/>
      </p:ext>
    </p:extLst>
  </p:cSld>
  <p:clrMap bg1="lt1" tx1="dk1" bg2="lt2" tx2="dk2" accent1="accent1" accent2="accent2" accent3="accent3" accent4="accent4" accent5="accent5" accent6="accent6" hlink="hlink" folHlink="folHlink"/>
  <p:sldLayoutIdLst>
    <p:sldLayoutId id="2147483706" r:id="rId1"/>
    <p:sldLayoutId id="2147483708" r:id="rId2"/>
    <p:sldLayoutId id="2147483713" r:id="rId3"/>
    <p:sldLayoutId id="2147483682" r:id="rId4"/>
    <p:sldLayoutId id="2147483865" r:id="rId5"/>
    <p:sldLayoutId id="2147483783" r:id="rId6"/>
    <p:sldLayoutId id="2147483866" r:id="rId7"/>
    <p:sldLayoutId id="2147483709" r:id="rId8"/>
    <p:sldLayoutId id="2147483864" r:id="rId9"/>
    <p:sldLayoutId id="2147483790" r:id="rId10"/>
    <p:sldLayoutId id="2147483867" r:id="rId11"/>
    <p:sldLayoutId id="2147483720" r:id="rId12"/>
    <p:sldLayoutId id="2147483674" r:id="rId13"/>
    <p:sldLayoutId id="2147483780" r:id="rId14"/>
    <p:sldLayoutId id="2147483704" r:id="rId15"/>
    <p:sldLayoutId id="2147483868" r:id="rId16"/>
    <p:sldLayoutId id="2147483782" r:id="rId17"/>
    <p:sldLayoutId id="2147483869" r:id="rId18"/>
    <p:sldLayoutId id="2147483788" r:id="rId19"/>
    <p:sldLayoutId id="2147483872" r:id="rId20"/>
    <p:sldLayoutId id="2147483693" r:id="rId21"/>
    <p:sldLayoutId id="2147483719" r:id="rId22"/>
    <p:sldLayoutId id="2147483870" r:id="rId23"/>
    <p:sldLayoutId id="2147483871" r:id="rId24"/>
    <p:sldLayoutId id="2147483661" r:id="rId25"/>
    <p:sldLayoutId id="2147483781" r:id="rId26"/>
    <p:sldLayoutId id="2147483791" r:id="rId27"/>
    <p:sldLayoutId id="2147483663" r:id="rId28"/>
    <p:sldLayoutId id="2147483873" r:id="rId29"/>
    <p:sldLayoutId id="2147483789" r:id="rId30"/>
    <p:sldLayoutId id="2147483688" r:id="rId31"/>
    <p:sldLayoutId id="2147483685" r:id="rId32"/>
    <p:sldLayoutId id="2147483874" r:id="rId33"/>
    <p:sldLayoutId id="2147483699" r:id="rId34"/>
    <p:sldLayoutId id="2147483875" r:id="rId3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userDrawn="1">
          <p15:clr>
            <a:srgbClr val="F26B43"/>
          </p15:clr>
        </p15:guide>
        <p15:guide id="2" pos="370" userDrawn="1">
          <p15:clr>
            <a:srgbClr val="F26B43"/>
          </p15:clr>
        </p15:guide>
        <p15:guide id="3" pos="756" userDrawn="1">
          <p15:clr>
            <a:srgbClr val="F26B43"/>
          </p15:clr>
        </p15:guide>
        <p15:guide id="4" pos="1141" userDrawn="1">
          <p15:clr>
            <a:srgbClr val="F26B43"/>
          </p15:clr>
        </p15:guide>
        <p15:guide id="5" pos="1527" userDrawn="1">
          <p15:clr>
            <a:srgbClr val="F26B43"/>
          </p15:clr>
        </p15:guide>
        <p15:guide id="6" pos="1912" userDrawn="1">
          <p15:clr>
            <a:srgbClr val="F26B43"/>
          </p15:clr>
        </p15:guide>
        <p15:guide id="7" pos="2298" userDrawn="1">
          <p15:clr>
            <a:srgbClr val="F26B43"/>
          </p15:clr>
        </p15:guide>
        <p15:guide id="8" pos="2683" userDrawn="1">
          <p15:clr>
            <a:srgbClr val="F26B43"/>
          </p15:clr>
        </p15:guide>
        <p15:guide id="9" pos="3069" userDrawn="1">
          <p15:clr>
            <a:srgbClr val="F26B43"/>
          </p15:clr>
        </p15:guide>
        <p15:guide id="10" pos="3454" userDrawn="1">
          <p15:clr>
            <a:srgbClr val="F26B43"/>
          </p15:clr>
        </p15:guide>
        <p15:guide id="11" pos="3840" userDrawn="1">
          <p15:clr>
            <a:srgbClr val="F26B43"/>
          </p15:clr>
        </p15:guide>
        <p15:guide id="12" pos="4226" userDrawn="1">
          <p15:clr>
            <a:srgbClr val="F26B43"/>
          </p15:clr>
        </p15:guide>
        <p15:guide id="13" pos="4611" userDrawn="1">
          <p15:clr>
            <a:srgbClr val="F26B43"/>
          </p15:clr>
        </p15:guide>
        <p15:guide id="14" pos="4997" userDrawn="1">
          <p15:clr>
            <a:srgbClr val="F26B43"/>
          </p15:clr>
        </p15:guide>
        <p15:guide id="15" pos="5382" userDrawn="1">
          <p15:clr>
            <a:srgbClr val="F26B43"/>
          </p15:clr>
        </p15:guide>
        <p15:guide id="16" pos="5768" userDrawn="1">
          <p15:clr>
            <a:srgbClr val="F26B43"/>
          </p15:clr>
        </p15:guide>
        <p15:guide id="17" pos="6153" userDrawn="1">
          <p15:clr>
            <a:srgbClr val="F26B43"/>
          </p15:clr>
        </p15:guide>
        <p15:guide id="18" pos="6539" userDrawn="1">
          <p15:clr>
            <a:srgbClr val="F26B43"/>
          </p15:clr>
        </p15:guide>
        <p15:guide id="19" pos="6902" userDrawn="1">
          <p15:clr>
            <a:srgbClr val="F26B43"/>
          </p15:clr>
        </p15:guide>
        <p15:guide id="20" pos="7287" userDrawn="1">
          <p15:clr>
            <a:srgbClr val="F26B43"/>
          </p15:clr>
        </p15:guide>
        <p15:guide id="21" orient="horz" pos="1570" userDrawn="1">
          <p15:clr>
            <a:srgbClr val="F26B43"/>
          </p15:clr>
        </p15:guide>
        <p15:guide id="22" orient="horz" pos="2750" userDrawn="1">
          <p15:clr>
            <a:srgbClr val="F26B43"/>
          </p15:clr>
        </p15:guide>
        <p15:guide id="23" orient="horz" pos="3929" userDrawn="1">
          <p15:clr>
            <a:srgbClr val="F26B43"/>
          </p15:clr>
        </p15:guide>
        <p15:guide id="24" orient="horz" pos="981" userDrawn="1">
          <p15:clr>
            <a:srgbClr val="F26B43"/>
          </p15:clr>
        </p15:guide>
        <p15:guide id="25" pos="7469" userDrawn="1">
          <p15:clr>
            <a:srgbClr val="F26B43"/>
          </p15:clr>
        </p15:guide>
        <p15:guide id="26" orient="horz" pos="210" userDrawn="1">
          <p15:clr>
            <a:srgbClr val="F26B43"/>
          </p15:clr>
        </p15:guide>
        <p15:guide id="27" orient="horz" pos="2160" userDrawn="1">
          <p15:clr>
            <a:srgbClr val="F26B43"/>
          </p15:clr>
        </p15:guide>
        <p15:guide id="28" orient="horz" pos="3339" userDrawn="1">
          <p15:clr>
            <a:srgbClr val="F26B43"/>
          </p15:clr>
        </p15:guide>
        <p15:guide id="29" pos="21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99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8902132"/>
      </p:ext>
    </p:extLst>
  </p:cSld>
  <p:clrMap bg1="lt1" tx1="dk1" bg2="lt2" tx2="dk2" accent1="accent1" accent2="accent2" accent3="accent3" accent4="accent4" accent5="accent5" accent6="accent6" hlink="hlink" folHlink="folHlink"/>
  <p:sldLayoutIdLst>
    <p:sldLayoutId id="2147483835" r:id="rId1"/>
    <p:sldLayoutId id="2147483844" r:id="rId2"/>
    <p:sldLayoutId id="2147483856" r:id="rId3"/>
    <p:sldLayoutId id="2147483840" r:id="rId4"/>
    <p:sldLayoutId id="2147483849" r:id="rId5"/>
    <p:sldLayoutId id="2147483861" r:id="rId6"/>
    <p:sldLayoutId id="2147483841" r:id="rId7"/>
    <p:sldLayoutId id="2147483850" r:id="rId8"/>
    <p:sldLayoutId id="2147483863" r:id="rId9"/>
    <p:sldLayoutId id="2147483862"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p15:clr>
            <a:srgbClr val="F26B43"/>
          </p15:clr>
        </p15:guide>
        <p15:guide id="2" pos="370">
          <p15:clr>
            <a:srgbClr val="F26B43"/>
          </p15:clr>
        </p15:guide>
        <p15:guide id="3" pos="756">
          <p15:clr>
            <a:srgbClr val="F26B43"/>
          </p15:clr>
        </p15:guide>
        <p15:guide id="4" pos="1141">
          <p15:clr>
            <a:srgbClr val="F26B43"/>
          </p15:clr>
        </p15:guide>
        <p15:guide id="5" pos="1527">
          <p15:clr>
            <a:srgbClr val="F26B43"/>
          </p15:clr>
        </p15:guide>
        <p15:guide id="6" pos="1912">
          <p15:clr>
            <a:srgbClr val="F26B43"/>
          </p15:clr>
        </p15:guide>
        <p15:guide id="7" pos="2298">
          <p15:clr>
            <a:srgbClr val="F26B43"/>
          </p15:clr>
        </p15:guide>
        <p15:guide id="8" pos="2683">
          <p15:clr>
            <a:srgbClr val="F26B43"/>
          </p15:clr>
        </p15:guide>
        <p15:guide id="9" pos="3069">
          <p15:clr>
            <a:srgbClr val="F26B43"/>
          </p15:clr>
        </p15:guide>
        <p15:guide id="10" pos="3454">
          <p15:clr>
            <a:srgbClr val="F26B43"/>
          </p15:clr>
        </p15:guide>
        <p15:guide id="11" pos="3840">
          <p15:clr>
            <a:srgbClr val="F26B43"/>
          </p15:clr>
        </p15:guide>
        <p15:guide id="12" pos="4226">
          <p15:clr>
            <a:srgbClr val="F26B43"/>
          </p15:clr>
        </p15:guide>
        <p15:guide id="13" pos="4611">
          <p15:clr>
            <a:srgbClr val="F26B43"/>
          </p15:clr>
        </p15:guide>
        <p15:guide id="14" pos="4997">
          <p15:clr>
            <a:srgbClr val="F26B43"/>
          </p15:clr>
        </p15:guide>
        <p15:guide id="15" pos="5382">
          <p15:clr>
            <a:srgbClr val="F26B43"/>
          </p15:clr>
        </p15:guide>
        <p15:guide id="16" pos="5768">
          <p15:clr>
            <a:srgbClr val="F26B43"/>
          </p15:clr>
        </p15:guide>
        <p15:guide id="17" pos="6153">
          <p15:clr>
            <a:srgbClr val="F26B43"/>
          </p15:clr>
        </p15:guide>
        <p15:guide id="18" pos="6539">
          <p15:clr>
            <a:srgbClr val="F26B43"/>
          </p15:clr>
        </p15:guide>
        <p15:guide id="19" pos="6902">
          <p15:clr>
            <a:srgbClr val="F26B43"/>
          </p15:clr>
        </p15:guide>
        <p15:guide id="20" pos="7287">
          <p15:clr>
            <a:srgbClr val="F26B43"/>
          </p15:clr>
        </p15:guide>
        <p15:guide id="21" orient="horz" pos="1570">
          <p15:clr>
            <a:srgbClr val="F26B43"/>
          </p15:clr>
        </p15:guide>
        <p15:guide id="22" orient="horz" pos="2750">
          <p15:clr>
            <a:srgbClr val="F26B43"/>
          </p15:clr>
        </p15:guide>
        <p15:guide id="23" orient="horz" pos="3929">
          <p15:clr>
            <a:srgbClr val="F26B43"/>
          </p15:clr>
        </p15:guide>
        <p15:guide id="24" orient="horz" pos="981">
          <p15:clr>
            <a:srgbClr val="F26B43"/>
          </p15:clr>
        </p15:guide>
        <p15:guide id="25" pos="7469">
          <p15:clr>
            <a:srgbClr val="F26B43"/>
          </p15:clr>
        </p15:guide>
        <p15:guide id="26" orient="horz" pos="210">
          <p15:clr>
            <a:srgbClr val="F26B43"/>
          </p15:clr>
        </p15:guide>
        <p15:guide id="27" orient="horz" pos="2160">
          <p15:clr>
            <a:srgbClr val="F26B43"/>
          </p15:clr>
        </p15:guide>
        <p15:guide id="28" orient="horz" pos="3339">
          <p15:clr>
            <a:srgbClr val="F26B43"/>
          </p15:clr>
        </p15:guide>
        <p15:guide id="29" pos="21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587374" y="4365625"/>
            <a:ext cx="6587715" cy="1402129"/>
          </a:xfrm>
        </p:spPr>
        <p:txBody>
          <a:bodyPr/>
          <a:lstStyle/>
          <a:p>
            <a:r>
              <a:rPr lang="sv-SE" dirty="0">
                <a:latin typeface="+mn-lt"/>
              </a:rPr>
              <a:t>Bemötande bygglov - undersökning</a:t>
            </a:r>
          </a:p>
        </p:txBody>
      </p:sp>
      <p:sp>
        <p:nvSpPr>
          <p:cNvPr id="5" name="Platshållare för text 4"/>
          <p:cNvSpPr>
            <a:spLocks noGrp="1"/>
          </p:cNvSpPr>
          <p:nvPr>
            <p:ph type="body" sz="quarter" idx="10"/>
          </p:nvPr>
        </p:nvSpPr>
        <p:spPr/>
        <p:txBody>
          <a:bodyPr/>
          <a:lstStyle/>
          <a:p>
            <a:r>
              <a:rPr lang="sv-SE" dirty="0">
                <a:latin typeface="+mn-lt"/>
              </a:rPr>
              <a:t>2022-05-17</a:t>
            </a:r>
          </a:p>
        </p:txBody>
      </p:sp>
    </p:spTree>
    <p:extLst>
      <p:ext uri="{BB962C8B-B14F-4D97-AF65-F5344CB8AC3E}">
        <p14:creationId xmlns:p14="http://schemas.microsoft.com/office/powerpoint/2010/main" val="1004471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039E3F5C-E1EF-4054-B11E-9AA0ECDC000A}"/>
              </a:ext>
            </a:extLst>
          </p:cNvPr>
          <p:cNvSpPr txBox="1"/>
          <p:nvPr/>
        </p:nvSpPr>
        <p:spPr>
          <a:xfrm>
            <a:off x="733425" y="704850"/>
            <a:ext cx="10458450" cy="6093976"/>
          </a:xfrm>
          <a:prstGeom prst="rect">
            <a:avLst/>
          </a:prstGeom>
          <a:noFill/>
        </p:spPr>
        <p:txBody>
          <a:bodyPr wrap="square" rtlCol="0">
            <a:spAutoFit/>
          </a:bodyPr>
          <a:lstStyle/>
          <a:p>
            <a:r>
              <a:rPr lang="sv-SE" sz="6000" dirty="0"/>
              <a:t>Frågor</a:t>
            </a:r>
          </a:p>
          <a:p>
            <a:endParaRPr lang="sv-SE" dirty="0"/>
          </a:p>
          <a:p>
            <a:r>
              <a:rPr lang="sv-SE" sz="2400" dirty="0"/>
              <a:t>Hur har samarbetet fungerat mellan er och bygglovenheten? (samarbete)</a:t>
            </a:r>
          </a:p>
          <a:p>
            <a:endParaRPr lang="sv-SE" sz="2400" dirty="0"/>
          </a:p>
          <a:p>
            <a:r>
              <a:rPr lang="sv-SE" sz="2400" dirty="0"/>
              <a:t>Hur anser ni att informationen har varit? (Information)</a:t>
            </a:r>
          </a:p>
          <a:p>
            <a:endParaRPr lang="sv-SE" sz="2400" dirty="0"/>
          </a:p>
          <a:p>
            <a:r>
              <a:rPr lang="sv-SE" sz="2400" dirty="0"/>
              <a:t>Hur tycker du att bemötandet har varit från handläggaren på bygglovenheten? (Bemötande) </a:t>
            </a:r>
          </a:p>
          <a:p>
            <a:endParaRPr lang="sv-SE" sz="2400" dirty="0"/>
          </a:p>
          <a:p>
            <a:r>
              <a:rPr lang="sv-SE" sz="2400" dirty="0"/>
              <a:t>Hur nöjd är du överlag baserat på din erfarenhet att ha kontakt med bygglovenheten? (Nöjdhet)</a:t>
            </a:r>
          </a:p>
          <a:p>
            <a:endParaRPr lang="sv-SE" sz="2400" dirty="0"/>
          </a:p>
          <a:p>
            <a:r>
              <a:rPr lang="sv-SE" sz="2400" dirty="0"/>
              <a:t>Vad anser du att vi kan göra bättre? </a:t>
            </a:r>
          </a:p>
          <a:p>
            <a:endParaRPr lang="sv-SE" sz="2400" dirty="0"/>
          </a:p>
          <a:p>
            <a:r>
              <a:rPr lang="sv-SE" sz="2400" dirty="0"/>
              <a:t>Besvaras med </a:t>
            </a:r>
            <a:r>
              <a:rPr lang="sv-SE" sz="2400" dirty="0">
                <a:highlight>
                  <a:srgbClr val="FF0000"/>
                </a:highlight>
              </a:rPr>
              <a:t>MINDRE BRA</a:t>
            </a:r>
            <a:r>
              <a:rPr lang="sv-SE" sz="2400" dirty="0"/>
              <a:t>/</a:t>
            </a:r>
            <a:r>
              <a:rPr lang="sv-SE" sz="2400" dirty="0">
                <a:highlight>
                  <a:srgbClr val="FFFF00"/>
                </a:highlight>
              </a:rPr>
              <a:t>BRA</a:t>
            </a:r>
            <a:r>
              <a:rPr lang="sv-SE" sz="2400" dirty="0"/>
              <a:t>/</a:t>
            </a:r>
            <a:r>
              <a:rPr lang="sv-SE" sz="2400" dirty="0">
                <a:highlight>
                  <a:srgbClr val="00FF00"/>
                </a:highlight>
              </a:rPr>
              <a:t>MYCKET NÖJD</a:t>
            </a:r>
            <a:r>
              <a:rPr lang="sv-SE" sz="2400" dirty="0"/>
              <a:t>	+ KOMMENTARER</a:t>
            </a:r>
          </a:p>
        </p:txBody>
      </p:sp>
    </p:spTree>
    <p:extLst>
      <p:ext uri="{BB962C8B-B14F-4D97-AF65-F5344CB8AC3E}">
        <p14:creationId xmlns:p14="http://schemas.microsoft.com/office/powerpoint/2010/main" val="2562486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613741E5-FE91-4AB3-9968-16EB9D9B8A74}"/>
              </a:ext>
            </a:extLst>
          </p:cNvPr>
          <p:cNvSpPr txBox="1"/>
          <p:nvPr/>
        </p:nvSpPr>
        <p:spPr>
          <a:xfrm>
            <a:off x="6781800" y="1400175"/>
            <a:ext cx="2590800" cy="1828800"/>
          </a:xfrm>
          <a:prstGeom prst="rect">
            <a:avLst/>
          </a:prstGeom>
          <a:noFill/>
        </p:spPr>
        <p:txBody>
          <a:bodyPr wrap="square" rtlCol="0">
            <a:spAutoFit/>
          </a:bodyPr>
          <a:lstStyle/>
          <a:p>
            <a:endParaRPr lang="sv-SE" dirty="0"/>
          </a:p>
        </p:txBody>
      </p:sp>
      <p:graphicFrame>
        <p:nvGraphicFramePr>
          <p:cNvPr id="4" name="Diagram 3">
            <a:extLst>
              <a:ext uri="{FF2B5EF4-FFF2-40B4-BE49-F238E27FC236}">
                <a16:creationId xmlns:a16="http://schemas.microsoft.com/office/drawing/2014/main" id="{3F6A28BB-9C23-476E-961D-527FAF1B9A4A}"/>
              </a:ext>
            </a:extLst>
          </p:cNvPr>
          <p:cNvGraphicFramePr/>
          <p:nvPr>
            <p:extLst>
              <p:ext uri="{D42A27DB-BD31-4B8C-83A1-F6EECF244321}">
                <p14:modId xmlns:p14="http://schemas.microsoft.com/office/powerpoint/2010/main" val="3852301132"/>
              </p:ext>
            </p:extLst>
          </p:nvPr>
        </p:nvGraphicFramePr>
        <p:xfrm>
          <a:off x="447675" y="333376"/>
          <a:ext cx="10572750" cy="60674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23684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3EC7F179-9FFE-4B8D-9130-DFB018080B61}"/>
              </a:ext>
            </a:extLst>
          </p:cNvPr>
          <p:cNvSpPr/>
          <p:nvPr/>
        </p:nvSpPr>
        <p:spPr>
          <a:xfrm>
            <a:off x="646207" y="158234"/>
            <a:ext cx="10410735" cy="7232749"/>
          </a:xfrm>
          <a:prstGeom prst="rect">
            <a:avLst/>
          </a:prstGeom>
        </p:spPr>
        <p:txBody>
          <a:bodyPr wrap="none">
            <a:spAutoFit/>
          </a:bodyPr>
          <a:lstStyle/>
          <a:p>
            <a:r>
              <a:rPr lang="sv-SE" sz="3200" dirty="0"/>
              <a:t>Axplock – kommentarer från undersökningen</a:t>
            </a:r>
          </a:p>
          <a:p>
            <a:endParaRPr lang="sv-SE" sz="3200" dirty="0"/>
          </a:p>
          <a:p>
            <a:r>
              <a:rPr lang="sv-SE" sz="2400" dirty="0"/>
              <a:t>Snabbare och enklare vägar in</a:t>
            </a:r>
          </a:p>
          <a:p>
            <a:r>
              <a:rPr lang="sv-SE" sz="2400" dirty="0"/>
              <a:t>Mer informativa</a:t>
            </a:r>
          </a:p>
          <a:p>
            <a:r>
              <a:rPr lang="sv-SE" sz="2400" dirty="0"/>
              <a:t>Samma handläggare</a:t>
            </a:r>
          </a:p>
          <a:p>
            <a:r>
              <a:rPr lang="sv-SE" sz="2400" dirty="0"/>
              <a:t>Personlig kontakt, vill ha samtal</a:t>
            </a:r>
          </a:p>
          <a:p>
            <a:r>
              <a:rPr lang="sv-SE" sz="2400" dirty="0"/>
              <a:t>Hjälpa mindre aktörer, inte enbart större</a:t>
            </a:r>
          </a:p>
          <a:p>
            <a:r>
              <a:rPr lang="sv-SE" sz="2400" dirty="0"/>
              <a:t>Rådgivning innan </a:t>
            </a:r>
            <a:r>
              <a:rPr lang="sv-SE" sz="2400" dirty="0" err="1"/>
              <a:t>bygglovansökan</a:t>
            </a:r>
            <a:endParaRPr lang="sv-SE" sz="2400" dirty="0"/>
          </a:p>
          <a:p>
            <a:r>
              <a:rPr lang="sv-SE" sz="2400" dirty="0"/>
              <a:t>Önskar en stödfunktion gällande helhetssynen för företag</a:t>
            </a:r>
          </a:p>
          <a:p>
            <a:r>
              <a:rPr lang="sv-SE" sz="2400" dirty="0"/>
              <a:t>Mer tydlig med kompletteringar</a:t>
            </a:r>
          </a:p>
          <a:p>
            <a:r>
              <a:rPr lang="sv-SE" sz="2400" dirty="0"/>
              <a:t>Var trevligare</a:t>
            </a:r>
          </a:p>
          <a:p>
            <a:r>
              <a:rPr lang="sv-SE" sz="2400" dirty="0"/>
              <a:t>Förenkla processen</a:t>
            </a:r>
          </a:p>
          <a:p>
            <a:r>
              <a:rPr lang="sv-SE" sz="2400" dirty="0"/>
              <a:t>Fortsätt utveckla e-tjänsterna – mkt bra</a:t>
            </a:r>
          </a:p>
          <a:p>
            <a:r>
              <a:rPr lang="sv-SE" sz="2400" dirty="0"/>
              <a:t>Ritningsarkivet mkt bra</a:t>
            </a:r>
          </a:p>
          <a:p>
            <a:r>
              <a:rPr lang="sv-SE" sz="2400" dirty="0"/>
              <a:t>Bättre än många andra kommuner, exempel Alingsås, Lerum, Mariestad, Falköping</a:t>
            </a:r>
          </a:p>
          <a:p>
            <a:endParaRPr lang="sv-SE" sz="2400" dirty="0"/>
          </a:p>
          <a:p>
            <a:endParaRPr lang="sv-SE" sz="3200" dirty="0"/>
          </a:p>
          <a:p>
            <a:endParaRPr lang="sv-SE" sz="3200" dirty="0"/>
          </a:p>
        </p:txBody>
      </p:sp>
    </p:spTree>
    <p:extLst>
      <p:ext uri="{BB962C8B-B14F-4D97-AF65-F5344CB8AC3E}">
        <p14:creationId xmlns:p14="http://schemas.microsoft.com/office/powerpoint/2010/main" val="11474868"/>
      </p:ext>
    </p:extLst>
  </p:cSld>
  <p:clrMapOvr>
    <a:masterClrMapping/>
  </p:clrMapOvr>
</p:sld>
</file>

<file path=ppt/theme/theme1.xml><?xml version="1.0" encoding="utf-8"?>
<a:theme xmlns:a="http://schemas.openxmlformats.org/drawingml/2006/main" name="Sidor med logga">
  <a:themeElements>
    <a:clrScheme name="Skövde Grafisk profil BAS">
      <a:dk1>
        <a:sysClr val="windowText" lastClr="000000"/>
      </a:dk1>
      <a:lt1>
        <a:sysClr val="window" lastClr="FFFFFF"/>
      </a:lt1>
      <a:dk2>
        <a:srgbClr val="4A4A49"/>
      </a:dk2>
      <a:lt2>
        <a:srgbClr val="A69B92"/>
      </a:lt2>
      <a:accent1>
        <a:srgbClr val="E50051"/>
      </a:accent1>
      <a:accent2>
        <a:srgbClr val="FF8300"/>
      </a:accent2>
      <a:accent3>
        <a:srgbClr val="76B82A"/>
      </a:accent3>
      <a:accent4>
        <a:srgbClr val="00A3AA"/>
      </a:accent4>
      <a:accent5>
        <a:srgbClr val="604696"/>
      </a:accent5>
      <a:accent6>
        <a:srgbClr val="FFCC00"/>
      </a:accent6>
      <a:hlink>
        <a:srgbClr val="0870B8"/>
      </a:hlink>
      <a:folHlink>
        <a:srgbClr val="E5005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l-standard_extra.pptx" id="{F692B404-3EBC-4062-A9BD-A6C46CE204BC}" vid="{71D3BD8A-8D35-466C-91A5-DAF2E0CA6DBE}"/>
    </a:ext>
  </a:extLst>
</a:theme>
</file>

<file path=ppt/theme/theme2.xml><?xml version="1.0" encoding="utf-8"?>
<a:theme xmlns:a="http://schemas.openxmlformats.org/drawingml/2006/main" name="Bilder utan logga">
  <a:themeElements>
    <a:clrScheme name="Skövde Grafisk profil BAS">
      <a:dk1>
        <a:sysClr val="windowText" lastClr="000000"/>
      </a:dk1>
      <a:lt1>
        <a:sysClr val="window" lastClr="FFFFFF"/>
      </a:lt1>
      <a:dk2>
        <a:srgbClr val="4A4A49"/>
      </a:dk2>
      <a:lt2>
        <a:srgbClr val="A69B92"/>
      </a:lt2>
      <a:accent1>
        <a:srgbClr val="E50051"/>
      </a:accent1>
      <a:accent2>
        <a:srgbClr val="FF8300"/>
      </a:accent2>
      <a:accent3>
        <a:srgbClr val="76B82A"/>
      </a:accent3>
      <a:accent4>
        <a:srgbClr val="00A3AA"/>
      </a:accent4>
      <a:accent5>
        <a:srgbClr val="604696"/>
      </a:accent5>
      <a:accent6>
        <a:srgbClr val="FFCC00"/>
      </a:accent6>
      <a:hlink>
        <a:srgbClr val="0870B8"/>
      </a:hlink>
      <a:folHlink>
        <a:srgbClr val="E5005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l-standard_extra.pptx" id="{F692B404-3EBC-4062-A9BD-A6C46CE204BC}" vid="{F36B31BA-FEE9-4C22-AB35-6347BB562922}"/>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mageCreateDate xmlns="15E7BCFA-2219-40A9-A572-7EF30DD3CA0E"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ildresurs" ma:contentTypeID="0x0101009148F5A04DDD49CBA7127AADA5FB792B00AADE34325A8B49CDA8BB4DB53328F2140039F0C88D6B2E9448A716835F446C3007" ma:contentTypeVersion="2" ma:contentTypeDescription="Överför en bild." ma:contentTypeScope="" ma:versionID="dab75320a98f439e87ecacaf07215478">
  <xsd:schema xmlns:xsd="http://www.w3.org/2001/XMLSchema" xmlns:xs="http://www.w3.org/2001/XMLSchema" xmlns:p="http://schemas.microsoft.com/office/2006/metadata/properties" xmlns:ns1="http://schemas.microsoft.com/sharepoint/v3" xmlns:ns2="15E7BCFA-2219-40A9-A572-7EF30DD3CA0E" xmlns:ns3="http://schemas.microsoft.com/sharepoint/v3/fields" targetNamespace="http://schemas.microsoft.com/office/2006/metadata/properties" ma:root="true" ma:fieldsID="3f41c48f98188de7dae47f8fd727c8e4" ns1:_="" ns2:_="" ns3:_="">
    <xsd:import namespace="http://schemas.microsoft.com/sharepoint/v3"/>
    <xsd:import namespace="15E7BCFA-2219-40A9-A572-7EF30DD3CA0E"/>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sökväg" ma:hidden="true" ma:list="Docs" ma:internalName="FileRef" ma:readOnly="true" ma:showField="FullUrl">
      <xsd:simpleType>
        <xsd:restriction base="dms:Lookup"/>
      </xsd:simpleType>
    </xsd:element>
    <xsd:element name="File_x0020_Type" ma:index="9" nillable="true" ma:displayName="Filtyp" ma:hidden="true" ma:internalName="File_x0020_Type" ma:readOnly="true">
      <xsd:simpleType>
        <xsd:restriction base="dms:Text"/>
      </xsd:simpleType>
    </xsd:element>
    <xsd:element name="HTML_x0020_File_x0020_Type" ma:index="10" nillable="true" ma:displayName="HTML-filtyp" ma:hidden="true" ma:internalName="HTML_x0020_File_x0020_Type" ma:readOnly="true">
      <xsd:simpleType>
        <xsd:restriction base="dms:Text"/>
      </xsd:simpleType>
    </xsd:element>
    <xsd:element name="FSObjType" ma:index="11" nillable="true" ma:displayName="Objekttyp" ma:hidden="true" ma:list="Docs" ma:internalName="FSObjType" ma:readOnly="true" ma:showField="FSType">
      <xsd:simpleType>
        <xsd:restriction base="dms:Lookup"/>
      </xsd:simpleType>
    </xsd:element>
    <xsd:element name="PublishingStartDate" ma:index="27" nillable="true" ma:displayName="Schemalagt startdatum" ma:description="" ma:hidden="true" ma:internalName="PublishingStartDate">
      <xsd:simpleType>
        <xsd:restriction base="dms:Unknown"/>
      </xsd:simpleType>
    </xsd:element>
    <xsd:element name="PublishingExpirationDate" ma:index="28" nillable="true" ma:displayName="Schemalagt slutdatum"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5E7BCFA-2219-40A9-A572-7EF30DD3CA0E" elementFormDefault="qualified">
    <xsd:import namespace="http://schemas.microsoft.com/office/2006/documentManagement/types"/>
    <xsd:import namespace="http://schemas.microsoft.com/office/infopath/2007/PartnerControls"/>
    <xsd:element name="ThumbnailExists" ma:index="18" nillable="true" ma:displayName="Miniatyr finns" ma:default="FALSE" ma:hidden="true" ma:internalName="ThumbnailExists" ma:readOnly="true">
      <xsd:simpleType>
        <xsd:restriction base="dms:Boolean"/>
      </xsd:simpleType>
    </xsd:element>
    <xsd:element name="PreviewExists" ma:index="19" nillable="true" ma:displayName="Förhandsgranskning finns" ma:default="FALSE" ma:hidden="true" ma:internalName="PreviewExists" ma:readOnly="true">
      <xsd:simpleType>
        <xsd:restriction base="dms:Boolean"/>
      </xsd:simpleType>
    </xsd:element>
    <xsd:element name="ImageWidth" ma:index="20" nillable="true" ma:displayName="Bredd" ma:internalName="ImageWidth" ma:readOnly="true">
      <xsd:simpleType>
        <xsd:restriction base="dms:Unknown"/>
      </xsd:simpleType>
    </xsd:element>
    <xsd:element name="ImageHeight" ma:index="22" nillable="true" ma:displayName="Höjd" ma:internalName="ImageHeight" ma:readOnly="true">
      <xsd:simpleType>
        <xsd:restriction base="dms:Unknown"/>
      </xsd:simpleType>
    </xsd:element>
    <xsd:element name="ImageCreateDate" ma:index="25" nillable="true" ma:displayName="Datum då bilden togs"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Författare"/>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ma:index="23" ma:displayName="Kommentarer"/>
        <xsd:element name="keywords" minOccurs="0" maxOccurs="1" type="xsd:string" ma:index="14" ma:displayName="Nyckelord"/>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F8DA43-805E-47EB-B4A4-DED6C45EC124}">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microsoft.com/sharepoint/v3"/>
    <ds:schemaRef ds:uri="http://schemas.microsoft.com/sharepoint/v3/fields"/>
    <ds:schemaRef ds:uri="15E7BCFA-2219-40A9-A572-7EF30DD3CA0E"/>
    <ds:schemaRef ds:uri="http://www.w3.org/XML/1998/namespace"/>
  </ds:schemaRefs>
</ds:datastoreItem>
</file>

<file path=customXml/itemProps2.xml><?xml version="1.0" encoding="utf-8"?>
<ds:datastoreItem xmlns:ds="http://schemas.openxmlformats.org/officeDocument/2006/customXml" ds:itemID="{CB19B506-4D35-48AC-AD2A-A04323E27D90}">
  <ds:schemaRefs>
    <ds:schemaRef ds:uri="http://schemas.microsoft.com/sharepoint/v3/contenttype/forms"/>
  </ds:schemaRefs>
</ds:datastoreItem>
</file>

<file path=customXml/itemProps3.xml><?xml version="1.0" encoding="utf-8"?>
<ds:datastoreItem xmlns:ds="http://schemas.openxmlformats.org/officeDocument/2006/customXml" ds:itemID="{6CBC5E2C-1717-4284-A94C-9A18F3F516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5E7BCFA-2219-40A9-A572-7EF30DD3CA0E"/>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PPT-Standard</Template>
  <TotalTime>48595</TotalTime>
  <Words>158</Words>
  <Application>Microsoft Office PowerPoint</Application>
  <PresentationFormat>Bredbild</PresentationFormat>
  <Paragraphs>34</Paragraphs>
  <Slides>4</Slides>
  <Notes>1</Notes>
  <HiddenSlides>0</HiddenSlides>
  <MMClips>0</MMClips>
  <ScaleCrop>false</ScaleCrop>
  <HeadingPairs>
    <vt:vector size="6" baseType="variant">
      <vt:variant>
        <vt:lpstr>Använt teckensnitt</vt:lpstr>
      </vt:variant>
      <vt:variant>
        <vt:i4>6</vt:i4>
      </vt:variant>
      <vt:variant>
        <vt:lpstr>Tema</vt:lpstr>
      </vt:variant>
      <vt:variant>
        <vt:i4>2</vt:i4>
      </vt:variant>
      <vt:variant>
        <vt:lpstr>Bildrubriker</vt:lpstr>
      </vt:variant>
      <vt:variant>
        <vt:i4>4</vt:i4>
      </vt:variant>
    </vt:vector>
  </HeadingPairs>
  <TitlesOfParts>
    <vt:vector size="12" baseType="lpstr">
      <vt:lpstr>Arial</vt:lpstr>
      <vt:lpstr>Calibri</vt:lpstr>
      <vt:lpstr>Source Sans Pro</vt:lpstr>
      <vt:lpstr>Source Sans Pro Black</vt:lpstr>
      <vt:lpstr>Source Sans Pro Light</vt:lpstr>
      <vt:lpstr>Source Sans Pro Semibold</vt:lpstr>
      <vt:lpstr>Sidor med logga</vt:lpstr>
      <vt:lpstr>Bilder utan logga</vt:lpstr>
      <vt:lpstr>Bemötande bygglov - undersökning</vt:lpstr>
      <vt:lpstr>PowerPoint-presentation</vt:lpstr>
      <vt:lpstr>PowerPoint-presentation</vt:lpstr>
      <vt:lpstr>PowerPoint-presentation</vt:lpstr>
    </vt:vector>
  </TitlesOfParts>
  <Company>Skövde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Ordförandeberedning</dc:title>
  <dc:creator>Susanne Johansson</dc:creator>
  <cp:keywords>Presentation</cp:keywords>
  <dc:description/>
  <cp:lastModifiedBy>Inger Carlsson</cp:lastModifiedBy>
  <cp:revision>1232</cp:revision>
  <cp:lastPrinted>2017-09-11T07:13:43Z</cp:lastPrinted>
  <dcterms:created xsi:type="dcterms:W3CDTF">2016-11-29T07:16:16Z</dcterms:created>
  <dcterms:modified xsi:type="dcterms:W3CDTF">2022-05-17T07:48:55Z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0x0101009148F5A04DDD49CBA7127AADA5FB792B00AADE34325A8B49CDA8BB4DB53328F2140039F0C88D6B2E9448A716835F446C3007</vt:lpwstr>
  </property>
</Properties>
</file>